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23"/>
  </p:notesMasterIdLst>
  <p:sldIdLst>
    <p:sldId id="256" r:id="rId2"/>
    <p:sldId id="278" r:id="rId3"/>
    <p:sldId id="279" r:id="rId4"/>
    <p:sldId id="276" r:id="rId5"/>
    <p:sldId id="257" r:id="rId6"/>
    <p:sldId id="258" r:id="rId7"/>
    <p:sldId id="260" r:id="rId8"/>
    <p:sldId id="261" r:id="rId9"/>
    <p:sldId id="262" r:id="rId10"/>
    <p:sldId id="266" r:id="rId11"/>
    <p:sldId id="264" r:id="rId12"/>
    <p:sldId id="280" r:id="rId13"/>
    <p:sldId id="265" r:id="rId14"/>
    <p:sldId id="267" r:id="rId15"/>
    <p:sldId id="277" r:id="rId16"/>
    <p:sldId id="275" r:id="rId17"/>
    <p:sldId id="263" r:id="rId18"/>
    <p:sldId id="269" r:id="rId19"/>
    <p:sldId id="270" r:id="rId20"/>
    <p:sldId id="271"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88A3A-AC5A-4D8E-6BAE-9BA2313D5196}" v="17" dt="2025-02-27T18:51:35.068"/>
    <p1510:client id="{5BF6759E-FC95-450E-8CBE-B105B27D266D}" v="169" dt="2025-02-27T18:22:06.602"/>
    <p1510:client id="{609D35A8-76E6-1341-5826-E6AD43F1ADD6}" v="714" dt="2025-02-27T18:21:02.650"/>
    <p1510:client id="{6DC438B6-7368-8B33-5C27-931CB26BDEB0}" v="151" dt="2025-02-27T18:28:24.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07591E-C7FE-4514-8E37-6F60A5FB3C19}" type="doc">
      <dgm:prSet loTypeId="urn:microsoft.com/office/officeart/2018/2/layout/IconCircleList" loCatId="icon" qsTypeId="urn:microsoft.com/office/officeart/2005/8/quickstyle/simple1" qsCatId="simple" csTypeId="urn:microsoft.com/office/officeart/2005/8/colors/colorful5" csCatId="colorful" phldr="1"/>
      <dgm:spPr/>
      <dgm:t>
        <a:bodyPr/>
        <a:lstStyle/>
        <a:p>
          <a:endParaRPr lang="en-US"/>
        </a:p>
      </dgm:t>
    </dgm:pt>
    <dgm:pt modelId="{41E96CBE-1E8C-4256-9478-FC2E2675326D}">
      <dgm:prSet phldr="0"/>
      <dgm:spPr/>
      <dgm:t>
        <a:bodyPr/>
        <a:lstStyle/>
        <a:p>
          <a:pPr>
            <a:lnSpc>
              <a:spcPct val="100000"/>
            </a:lnSpc>
          </a:pPr>
          <a:r>
            <a:rPr lang="en-US">
              <a:latin typeface="Neue Haas Grotesk Text Pro"/>
            </a:rPr>
            <a:t>Objective: We aim to encourage students to acknowledge and embrace technologies throughout the rest of their lives. More specifically teach the practical and creative side of AI and technology</a:t>
          </a:r>
        </a:p>
      </dgm:t>
    </dgm:pt>
    <dgm:pt modelId="{25C6BE5C-C11B-4417-B819-1EEC79A1F639}" type="parTrans" cxnId="{043D21B9-7D0D-4926-AEC8-E92E6A5BCDE7}">
      <dgm:prSet/>
      <dgm:spPr/>
    </dgm:pt>
    <dgm:pt modelId="{AD8C72E9-6BB2-401E-B176-AFB8F04BB281}" type="sibTrans" cxnId="{043D21B9-7D0D-4926-AEC8-E92E6A5BCDE7}">
      <dgm:prSet/>
      <dgm:spPr/>
      <dgm:t>
        <a:bodyPr/>
        <a:lstStyle/>
        <a:p>
          <a:pPr>
            <a:lnSpc>
              <a:spcPct val="100000"/>
            </a:lnSpc>
          </a:pPr>
          <a:endParaRPr lang="en-US"/>
        </a:p>
      </dgm:t>
    </dgm:pt>
    <dgm:pt modelId="{EE38AB29-7812-43F0-BC7F-A84FEC1E515C}">
      <dgm:prSet phldr="0"/>
      <dgm:spPr/>
      <dgm:t>
        <a:bodyPr/>
        <a:lstStyle/>
        <a:p>
          <a:pPr>
            <a:lnSpc>
              <a:spcPct val="100000"/>
            </a:lnSpc>
          </a:pPr>
          <a:r>
            <a:rPr lang="en-US">
              <a:latin typeface="Neue Haas Grotesk Text Pro"/>
            </a:rPr>
            <a:t>Motivation : We believe this study will motivate students to use technology with responsibility and understand the impact AI had on society and individual people. </a:t>
          </a:r>
        </a:p>
      </dgm:t>
    </dgm:pt>
    <dgm:pt modelId="{9DC211E3-C044-4A53-8A0A-0C20008C68E5}" type="parTrans" cxnId="{595C85BE-6827-48EF-8A22-D8369E0C7DF6}">
      <dgm:prSet/>
      <dgm:spPr/>
    </dgm:pt>
    <dgm:pt modelId="{F78F90DA-C0FF-4CE0-9E76-A454937C03DB}" type="sibTrans" cxnId="{595C85BE-6827-48EF-8A22-D8369E0C7DF6}">
      <dgm:prSet/>
      <dgm:spPr/>
    </dgm:pt>
    <dgm:pt modelId="{1717D458-852A-4F70-9528-EC01FF30D7FF}" type="pres">
      <dgm:prSet presAssocID="{4307591E-C7FE-4514-8E37-6F60A5FB3C19}" presName="root" presStyleCnt="0">
        <dgm:presLayoutVars>
          <dgm:dir/>
          <dgm:resizeHandles val="exact"/>
        </dgm:presLayoutVars>
      </dgm:prSet>
      <dgm:spPr/>
    </dgm:pt>
    <dgm:pt modelId="{B5617A50-96AC-4D01-8F10-9F094381691F}" type="pres">
      <dgm:prSet presAssocID="{4307591E-C7FE-4514-8E37-6F60A5FB3C19}" presName="container" presStyleCnt="0">
        <dgm:presLayoutVars>
          <dgm:dir/>
          <dgm:resizeHandles val="exact"/>
        </dgm:presLayoutVars>
      </dgm:prSet>
      <dgm:spPr/>
    </dgm:pt>
    <dgm:pt modelId="{ED284764-0F85-44AB-B7B5-BFB25A76598A}" type="pres">
      <dgm:prSet presAssocID="{41E96CBE-1E8C-4256-9478-FC2E2675326D}" presName="compNode" presStyleCnt="0"/>
      <dgm:spPr/>
    </dgm:pt>
    <dgm:pt modelId="{9A4546F1-C95D-4129-A652-023C5A3475A1}" type="pres">
      <dgm:prSet presAssocID="{41E96CBE-1E8C-4256-9478-FC2E2675326D}" presName="iconBgRect" presStyleLbl="bgShp" presStyleIdx="0" presStyleCnt="2"/>
      <dgm:spPr/>
    </dgm:pt>
    <dgm:pt modelId="{816CB8B3-3E05-488E-8865-0EE86AB2260A}" type="pres">
      <dgm:prSet presAssocID="{41E96CBE-1E8C-4256-9478-FC2E2675326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E639A3EE-A027-4AC7-ACD3-B52F45778210}" type="pres">
      <dgm:prSet presAssocID="{41E96CBE-1E8C-4256-9478-FC2E2675326D}" presName="spaceRect" presStyleCnt="0"/>
      <dgm:spPr/>
    </dgm:pt>
    <dgm:pt modelId="{1B090244-0D88-4679-9935-C665549A30FB}" type="pres">
      <dgm:prSet presAssocID="{41E96CBE-1E8C-4256-9478-FC2E2675326D}" presName="textRect" presStyleLbl="revTx" presStyleIdx="0" presStyleCnt="2">
        <dgm:presLayoutVars>
          <dgm:chMax val="1"/>
          <dgm:chPref val="1"/>
        </dgm:presLayoutVars>
      </dgm:prSet>
      <dgm:spPr/>
    </dgm:pt>
    <dgm:pt modelId="{9D288B1B-B80F-4116-80D5-4627FB0004F9}" type="pres">
      <dgm:prSet presAssocID="{AD8C72E9-6BB2-401E-B176-AFB8F04BB281}" presName="sibTrans" presStyleLbl="sibTrans2D1" presStyleIdx="0" presStyleCnt="0"/>
      <dgm:spPr/>
    </dgm:pt>
    <dgm:pt modelId="{24381765-90B1-4A4C-84A1-82F847DDAF6D}" type="pres">
      <dgm:prSet presAssocID="{EE38AB29-7812-43F0-BC7F-A84FEC1E515C}" presName="compNode" presStyleCnt="0"/>
      <dgm:spPr/>
    </dgm:pt>
    <dgm:pt modelId="{7628782C-C5EF-41AE-B792-9A4B85A11871}" type="pres">
      <dgm:prSet presAssocID="{EE38AB29-7812-43F0-BC7F-A84FEC1E515C}" presName="iconBgRect" presStyleLbl="bgShp" presStyleIdx="1" presStyleCnt="2"/>
      <dgm:spPr/>
    </dgm:pt>
    <dgm:pt modelId="{445ACAC1-DAD6-45FA-8D8E-15D3C5D6F3D4}" type="pres">
      <dgm:prSet presAssocID="{EE38AB29-7812-43F0-BC7F-A84FEC1E515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son with Idea"/>
        </a:ext>
      </dgm:extLst>
    </dgm:pt>
    <dgm:pt modelId="{D8120733-A344-44E7-A9A6-6659FF21C445}" type="pres">
      <dgm:prSet presAssocID="{EE38AB29-7812-43F0-BC7F-A84FEC1E515C}" presName="spaceRect" presStyleCnt="0"/>
      <dgm:spPr/>
    </dgm:pt>
    <dgm:pt modelId="{6216C10D-E7EC-4BE7-A795-44D07C019BDE}" type="pres">
      <dgm:prSet presAssocID="{EE38AB29-7812-43F0-BC7F-A84FEC1E515C}" presName="textRect" presStyleLbl="revTx" presStyleIdx="1" presStyleCnt="2">
        <dgm:presLayoutVars>
          <dgm:chMax val="1"/>
          <dgm:chPref val="1"/>
        </dgm:presLayoutVars>
      </dgm:prSet>
      <dgm:spPr/>
    </dgm:pt>
  </dgm:ptLst>
  <dgm:cxnLst>
    <dgm:cxn modelId="{987B5A3F-BC27-4515-B86E-444958BEA77C}" type="presOf" srcId="{AD8C72E9-6BB2-401E-B176-AFB8F04BB281}" destId="{9D288B1B-B80F-4116-80D5-4627FB0004F9}" srcOrd="0" destOrd="0" presId="urn:microsoft.com/office/officeart/2018/2/layout/IconCircleList"/>
    <dgm:cxn modelId="{8E1934B5-5684-464F-891D-75D2C83F2221}" type="presOf" srcId="{EE38AB29-7812-43F0-BC7F-A84FEC1E515C}" destId="{6216C10D-E7EC-4BE7-A795-44D07C019BDE}" srcOrd="0" destOrd="0" presId="urn:microsoft.com/office/officeart/2018/2/layout/IconCircleList"/>
    <dgm:cxn modelId="{043D21B9-7D0D-4926-AEC8-E92E6A5BCDE7}" srcId="{4307591E-C7FE-4514-8E37-6F60A5FB3C19}" destId="{41E96CBE-1E8C-4256-9478-FC2E2675326D}" srcOrd="0" destOrd="0" parTransId="{25C6BE5C-C11B-4417-B819-1EEC79A1F639}" sibTransId="{AD8C72E9-6BB2-401E-B176-AFB8F04BB281}"/>
    <dgm:cxn modelId="{8D8274BC-8552-438F-94FD-28E76E106FBA}" type="presOf" srcId="{4307591E-C7FE-4514-8E37-6F60A5FB3C19}" destId="{1717D458-852A-4F70-9528-EC01FF30D7FF}" srcOrd="0" destOrd="0" presId="urn:microsoft.com/office/officeart/2018/2/layout/IconCircleList"/>
    <dgm:cxn modelId="{595C85BE-6827-48EF-8A22-D8369E0C7DF6}" srcId="{4307591E-C7FE-4514-8E37-6F60A5FB3C19}" destId="{EE38AB29-7812-43F0-BC7F-A84FEC1E515C}" srcOrd="1" destOrd="0" parTransId="{9DC211E3-C044-4A53-8A0A-0C20008C68E5}" sibTransId="{F78F90DA-C0FF-4CE0-9E76-A454937C03DB}"/>
    <dgm:cxn modelId="{7F9E63E4-B773-45EC-BFDC-B93B1C8C6BD9}" type="presOf" srcId="{41E96CBE-1E8C-4256-9478-FC2E2675326D}" destId="{1B090244-0D88-4679-9935-C665549A30FB}" srcOrd="0" destOrd="0" presId="urn:microsoft.com/office/officeart/2018/2/layout/IconCircleList"/>
    <dgm:cxn modelId="{79765EAE-1FC2-400D-B23A-1C6054DC4CE5}" type="presParOf" srcId="{1717D458-852A-4F70-9528-EC01FF30D7FF}" destId="{B5617A50-96AC-4D01-8F10-9F094381691F}" srcOrd="0" destOrd="0" presId="urn:microsoft.com/office/officeart/2018/2/layout/IconCircleList"/>
    <dgm:cxn modelId="{4338ED60-5FA2-4255-9E20-B19733303462}" type="presParOf" srcId="{B5617A50-96AC-4D01-8F10-9F094381691F}" destId="{ED284764-0F85-44AB-B7B5-BFB25A76598A}" srcOrd="0" destOrd="0" presId="urn:microsoft.com/office/officeart/2018/2/layout/IconCircleList"/>
    <dgm:cxn modelId="{280BACF8-1F31-4A40-B3E2-8012146D8C30}" type="presParOf" srcId="{ED284764-0F85-44AB-B7B5-BFB25A76598A}" destId="{9A4546F1-C95D-4129-A652-023C5A3475A1}" srcOrd="0" destOrd="0" presId="urn:microsoft.com/office/officeart/2018/2/layout/IconCircleList"/>
    <dgm:cxn modelId="{AA583059-EDA5-4642-8A46-C6422EB2A76C}" type="presParOf" srcId="{ED284764-0F85-44AB-B7B5-BFB25A76598A}" destId="{816CB8B3-3E05-488E-8865-0EE86AB2260A}" srcOrd="1" destOrd="0" presId="urn:microsoft.com/office/officeart/2018/2/layout/IconCircleList"/>
    <dgm:cxn modelId="{FEEB3486-9441-4FC7-9623-F391ADF96D42}" type="presParOf" srcId="{ED284764-0F85-44AB-B7B5-BFB25A76598A}" destId="{E639A3EE-A027-4AC7-ACD3-B52F45778210}" srcOrd="2" destOrd="0" presId="urn:microsoft.com/office/officeart/2018/2/layout/IconCircleList"/>
    <dgm:cxn modelId="{CFC8CCB8-E7EA-42EC-A401-DA420022EFC9}" type="presParOf" srcId="{ED284764-0F85-44AB-B7B5-BFB25A76598A}" destId="{1B090244-0D88-4679-9935-C665549A30FB}" srcOrd="3" destOrd="0" presId="urn:microsoft.com/office/officeart/2018/2/layout/IconCircleList"/>
    <dgm:cxn modelId="{1B138518-5A94-46A6-9E35-6B33607D1B94}" type="presParOf" srcId="{B5617A50-96AC-4D01-8F10-9F094381691F}" destId="{9D288B1B-B80F-4116-80D5-4627FB0004F9}" srcOrd="1" destOrd="0" presId="urn:microsoft.com/office/officeart/2018/2/layout/IconCircleList"/>
    <dgm:cxn modelId="{4A97675D-D7A3-4C85-9F13-946D53E88976}" type="presParOf" srcId="{B5617A50-96AC-4D01-8F10-9F094381691F}" destId="{24381765-90B1-4A4C-84A1-82F847DDAF6D}" srcOrd="2" destOrd="0" presId="urn:microsoft.com/office/officeart/2018/2/layout/IconCircleList"/>
    <dgm:cxn modelId="{93DD44B5-0415-479C-966B-4A90C3316719}" type="presParOf" srcId="{24381765-90B1-4A4C-84A1-82F847DDAF6D}" destId="{7628782C-C5EF-41AE-B792-9A4B85A11871}" srcOrd="0" destOrd="0" presId="urn:microsoft.com/office/officeart/2018/2/layout/IconCircleList"/>
    <dgm:cxn modelId="{E32F30C1-F681-468A-9299-089A54B144C1}" type="presParOf" srcId="{24381765-90B1-4A4C-84A1-82F847DDAF6D}" destId="{445ACAC1-DAD6-45FA-8D8E-15D3C5D6F3D4}" srcOrd="1" destOrd="0" presId="urn:microsoft.com/office/officeart/2018/2/layout/IconCircleList"/>
    <dgm:cxn modelId="{185C3CAD-3C2E-471D-A4C9-09C6D3A95528}" type="presParOf" srcId="{24381765-90B1-4A4C-84A1-82F847DDAF6D}" destId="{D8120733-A344-44E7-A9A6-6659FF21C445}" srcOrd="2" destOrd="0" presId="urn:microsoft.com/office/officeart/2018/2/layout/IconCircleList"/>
    <dgm:cxn modelId="{70B48705-2070-4C72-B769-77BF02BCCA11}" type="presParOf" srcId="{24381765-90B1-4A4C-84A1-82F847DDAF6D}" destId="{6216C10D-E7EC-4BE7-A795-44D07C019BD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BB58F7-E273-49E8-93E4-B3DC927CEE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1A95EC-3345-478F-B3FF-D0D7F39E82FA}">
      <dgm:prSet/>
      <dgm:spPr/>
      <dgm:t>
        <a:bodyPr/>
        <a:lstStyle/>
        <a:p>
          <a:pPr>
            <a:lnSpc>
              <a:spcPct val="100000"/>
            </a:lnSpc>
          </a:pPr>
          <a:r>
            <a:rPr lang="en-US"/>
            <a:t>H</a:t>
          </a:r>
          <a:r>
            <a:rPr lang="en-US" b="0" i="0"/>
            <a:t>ow AI can understand context and learns from data.</a:t>
          </a:r>
          <a:endParaRPr lang="en-US"/>
        </a:p>
      </dgm:t>
    </dgm:pt>
    <dgm:pt modelId="{53585D32-5A74-4F7E-A6F4-6DF10AAADAE2}" type="parTrans" cxnId="{2654CE1E-227E-4159-A9B6-57DDD1B20488}">
      <dgm:prSet/>
      <dgm:spPr/>
      <dgm:t>
        <a:bodyPr/>
        <a:lstStyle/>
        <a:p>
          <a:endParaRPr lang="en-US"/>
        </a:p>
      </dgm:t>
    </dgm:pt>
    <dgm:pt modelId="{C6B62193-D479-4A84-B9C1-B9349B566176}" type="sibTrans" cxnId="{2654CE1E-227E-4159-A9B6-57DDD1B20488}">
      <dgm:prSet/>
      <dgm:spPr/>
      <dgm:t>
        <a:bodyPr/>
        <a:lstStyle/>
        <a:p>
          <a:pPr>
            <a:lnSpc>
              <a:spcPct val="100000"/>
            </a:lnSpc>
          </a:pPr>
          <a:endParaRPr lang="en-US"/>
        </a:p>
      </dgm:t>
    </dgm:pt>
    <dgm:pt modelId="{7BE27CF6-BEA1-4E4E-AC4F-944A323E6D8A}">
      <dgm:prSet/>
      <dgm:spPr/>
      <dgm:t>
        <a:bodyPr/>
        <a:lstStyle/>
        <a:p>
          <a:pPr>
            <a:lnSpc>
              <a:spcPct val="100000"/>
            </a:lnSpc>
          </a:pPr>
          <a:r>
            <a:rPr lang="en-US"/>
            <a:t>How </a:t>
          </a:r>
          <a:r>
            <a:rPr lang="en-US">
              <a:latin typeface="Neue Haas Grotesk Text Pro"/>
            </a:rPr>
            <a:t>to embrace creativity</a:t>
          </a:r>
          <a:r>
            <a:rPr lang="en-US"/>
            <a:t> with AI.</a:t>
          </a:r>
        </a:p>
      </dgm:t>
    </dgm:pt>
    <dgm:pt modelId="{1BD09157-837A-4322-8190-67FEB7480AA2}" type="parTrans" cxnId="{05AE9BAE-0047-4104-BF3C-F6CFDE96A5BB}">
      <dgm:prSet/>
      <dgm:spPr/>
      <dgm:t>
        <a:bodyPr/>
        <a:lstStyle/>
        <a:p>
          <a:endParaRPr lang="en-US"/>
        </a:p>
      </dgm:t>
    </dgm:pt>
    <dgm:pt modelId="{6BDFB508-444C-4ED2-ABE5-DB509D4E1348}" type="sibTrans" cxnId="{05AE9BAE-0047-4104-BF3C-F6CFDE96A5BB}">
      <dgm:prSet/>
      <dgm:spPr/>
      <dgm:t>
        <a:bodyPr/>
        <a:lstStyle/>
        <a:p>
          <a:pPr>
            <a:lnSpc>
              <a:spcPct val="100000"/>
            </a:lnSpc>
          </a:pPr>
          <a:endParaRPr lang="en-US"/>
        </a:p>
      </dgm:t>
    </dgm:pt>
    <dgm:pt modelId="{8C49852F-3507-4DEC-BE5A-1394F3CFA84E}">
      <dgm:prSet/>
      <dgm:spPr/>
      <dgm:t>
        <a:bodyPr/>
        <a:lstStyle/>
        <a:p>
          <a:pPr>
            <a:lnSpc>
              <a:spcPct val="100000"/>
            </a:lnSpc>
          </a:pPr>
          <a:r>
            <a:rPr lang="en-US"/>
            <a:t>How AI and Programming can be used together.</a:t>
          </a:r>
        </a:p>
      </dgm:t>
    </dgm:pt>
    <dgm:pt modelId="{04AAB307-012F-424F-BB3D-9FB8A558CC5E}" type="parTrans" cxnId="{9F6BE720-17B0-42BD-8CD2-C0F857222BA1}">
      <dgm:prSet/>
      <dgm:spPr/>
      <dgm:t>
        <a:bodyPr/>
        <a:lstStyle/>
        <a:p>
          <a:endParaRPr lang="en-US"/>
        </a:p>
      </dgm:t>
    </dgm:pt>
    <dgm:pt modelId="{F70D4CA3-C02F-4758-99E5-3327FC8ECFEB}" type="sibTrans" cxnId="{9F6BE720-17B0-42BD-8CD2-C0F857222BA1}">
      <dgm:prSet/>
      <dgm:spPr/>
      <dgm:t>
        <a:bodyPr/>
        <a:lstStyle/>
        <a:p>
          <a:pPr>
            <a:lnSpc>
              <a:spcPct val="100000"/>
            </a:lnSpc>
          </a:pPr>
          <a:endParaRPr lang="en-US"/>
        </a:p>
      </dgm:t>
    </dgm:pt>
    <dgm:pt modelId="{A86A0595-A8D8-434B-A8EA-2270182E3C9C}">
      <dgm:prSet phldr="0"/>
      <dgm:spPr/>
      <dgm:t>
        <a:bodyPr/>
        <a:lstStyle/>
        <a:p>
          <a:pPr>
            <a:lnSpc>
              <a:spcPct val="100000"/>
            </a:lnSpc>
          </a:pPr>
          <a:r>
            <a:rPr lang="en-US">
              <a:latin typeface="Neue Haas Grotesk Text Pro"/>
            </a:rPr>
            <a:t>How do to construct a prompt to return desired result </a:t>
          </a:r>
        </a:p>
      </dgm:t>
    </dgm:pt>
    <dgm:pt modelId="{B2A445D6-240D-44C1-9CC2-233F0CAB9C91}" type="parTrans" cxnId="{9837B547-B61E-42DC-BC4F-D5FC67E1CFDD}">
      <dgm:prSet/>
      <dgm:spPr/>
    </dgm:pt>
    <dgm:pt modelId="{BDAE620B-7881-4011-9C41-540535BD7822}" type="sibTrans" cxnId="{9837B547-B61E-42DC-BC4F-D5FC67E1CFDD}">
      <dgm:prSet/>
      <dgm:spPr/>
      <dgm:t>
        <a:bodyPr/>
        <a:lstStyle/>
        <a:p>
          <a:endParaRPr lang="en-US"/>
        </a:p>
      </dgm:t>
    </dgm:pt>
    <dgm:pt modelId="{DF3D954B-44A1-4F72-8440-B8CA7D135B46}">
      <dgm:prSet phldr="0"/>
      <dgm:spPr/>
      <dgm:t>
        <a:bodyPr/>
        <a:lstStyle/>
        <a:p>
          <a:pPr>
            <a:lnSpc>
              <a:spcPct val="100000"/>
            </a:lnSpc>
          </a:pPr>
          <a:r>
            <a:rPr lang="en-US">
              <a:latin typeface="Neue Haas Grotesk Text Pro"/>
            </a:rPr>
            <a:t>How to safely use AI.</a:t>
          </a:r>
        </a:p>
      </dgm:t>
    </dgm:pt>
    <dgm:pt modelId="{4845FFD8-CBF7-4365-8CEE-D81DD4A575B1}" type="parTrans" cxnId="{888CC055-47A3-4AE0-A812-A47F71624CAD}">
      <dgm:prSet/>
      <dgm:spPr/>
    </dgm:pt>
    <dgm:pt modelId="{40F189B1-F2CD-450E-A74A-61C61B991176}" type="sibTrans" cxnId="{888CC055-47A3-4AE0-A812-A47F71624CAD}">
      <dgm:prSet/>
      <dgm:spPr/>
    </dgm:pt>
    <dgm:pt modelId="{32CBC19F-0AE6-4AB9-9F61-9783196C3182}" type="pres">
      <dgm:prSet presAssocID="{0FBB58F7-E273-49E8-93E4-B3DC927CEE03}" presName="root" presStyleCnt="0">
        <dgm:presLayoutVars>
          <dgm:dir/>
          <dgm:resizeHandles val="exact"/>
        </dgm:presLayoutVars>
      </dgm:prSet>
      <dgm:spPr/>
    </dgm:pt>
    <dgm:pt modelId="{CF2A328A-7FF6-4D25-B66E-CF0E6E2EA45F}" type="pres">
      <dgm:prSet presAssocID="{401A95EC-3345-478F-B3FF-D0D7F39E82FA}" presName="compNode" presStyleCnt="0"/>
      <dgm:spPr/>
    </dgm:pt>
    <dgm:pt modelId="{36B3F1CC-AB68-4B7F-9FF4-1F1280CAB348}" type="pres">
      <dgm:prSet presAssocID="{401A95EC-3345-478F-B3FF-D0D7F39E82FA}" presName="bgRect" presStyleLbl="bgShp" presStyleIdx="0" presStyleCnt="5"/>
      <dgm:spPr/>
    </dgm:pt>
    <dgm:pt modelId="{4FE92B8E-0860-4D66-A06A-09C408011682}" type="pres">
      <dgm:prSet presAssocID="{401A95EC-3345-478F-B3FF-D0D7F39E82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CCD9D32-4C39-4E0D-BD3E-03D85D9B8AD6}" type="pres">
      <dgm:prSet presAssocID="{401A95EC-3345-478F-B3FF-D0D7F39E82FA}" presName="spaceRect" presStyleCnt="0"/>
      <dgm:spPr/>
    </dgm:pt>
    <dgm:pt modelId="{30EBF71A-96E9-49CE-BDFB-3B498DD47052}" type="pres">
      <dgm:prSet presAssocID="{401A95EC-3345-478F-B3FF-D0D7F39E82FA}" presName="parTx" presStyleLbl="revTx" presStyleIdx="0" presStyleCnt="5">
        <dgm:presLayoutVars>
          <dgm:chMax val="0"/>
          <dgm:chPref val="0"/>
        </dgm:presLayoutVars>
      </dgm:prSet>
      <dgm:spPr/>
    </dgm:pt>
    <dgm:pt modelId="{BDDB2D7A-30AC-4854-A484-A99B23E70EA7}" type="pres">
      <dgm:prSet presAssocID="{C6B62193-D479-4A84-B9C1-B9349B566176}" presName="sibTrans" presStyleCnt="0"/>
      <dgm:spPr/>
    </dgm:pt>
    <dgm:pt modelId="{C39AC57D-1D8D-4066-8BCC-E8A50BB97A88}" type="pres">
      <dgm:prSet presAssocID="{DF3D954B-44A1-4F72-8440-B8CA7D135B46}" presName="compNode" presStyleCnt="0"/>
      <dgm:spPr/>
    </dgm:pt>
    <dgm:pt modelId="{9FE380B3-FF1A-4AD3-8A71-DF58CF5EE126}" type="pres">
      <dgm:prSet presAssocID="{DF3D954B-44A1-4F72-8440-B8CA7D135B46}" presName="bgRect" presStyleLbl="bgShp" presStyleIdx="1" presStyleCnt="5"/>
      <dgm:spPr/>
    </dgm:pt>
    <dgm:pt modelId="{1EE1E851-7500-45A5-9AD0-474FC490CACF}" type="pres">
      <dgm:prSet presAssocID="{DF3D954B-44A1-4F72-8440-B8CA7D135B46}" presName="iconRect" presStyleLbl="node1" presStyleIdx="1" presStyleCnt="5"/>
      <dgm:spPr/>
    </dgm:pt>
    <dgm:pt modelId="{4549ABB4-B1FA-4BC2-9DC9-C887B1F563A2}" type="pres">
      <dgm:prSet presAssocID="{DF3D954B-44A1-4F72-8440-B8CA7D135B46}" presName="spaceRect" presStyleCnt="0"/>
      <dgm:spPr/>
    </dgm:pt>
    <dgm:pt modelId="{B316A1DE-519D-4F58-B6B1-19AFC98A109C}" type="pres">
      <dgm:prSet presAssocID="{DF3D954B-44A1-4F72-8440-B8CA7D135B46}" presName="parTx" presStyleLbl="revTx" presStyleIdx="1" presStyleCnt="5">
        <dgm:presLayoutVars>
          <dgm:chMax val="0"/>
          <dgm:chPref val="0"/>
        </dgm:presLayoutVars>
      </dgm:prSet>
      <dgm:spPr/>
    </dgm:pt>
    <dgm:pt modelId="{EFFBD1EF-846F-4056-86A8-E6A8EA8789C5}" type="pres">
      <dgm:prSet presAssocID="{40F189B1-F2CD-450E-A74A-61C61B991176}" presName="sibTrans" presStyleCnt="0"/>
      <dgm:spPr/>
    </dgm:pt>
    <dgm:pt modelId="{54694F21-361B-46F3-BC9D-8E8B8D9BB8F1}" type="pres">
      <dgm:prSet presAssocID="{7BE27CF6-BEA1-4E4E-AC4F-944A323E6D8A}" presName="compNode" presStyleCnt="0"/>
      <dgm:spPr/>
    </dgm:pt>
    <dgm:pt modelId="{FB408E61-2B56-4446-9A82-E328B19DEC0B}" type="pres">
      <dgm:prSet presAssocID="{7BE27CF6-BEA1-4E4E-AC4F-944A323E6D8A}" presName="bgRect" presStyleLbl="bgShp" presStyleIdx="2" presStyleCnt="5"/>
      <dgm:spPr/>
    </dgm:pt>
    <dgm:pt modelId="{1B0FDEB8-E56E-4A4F-AC23-9417C36687A1}" type="pres">
      <dgm:prSet presAssocID="{7BE27CF6-BEA1-4E4E-AC4F-944A323E6D8A}"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Brainstorm"/>
        </a:ext>
      </dgm:extLst>
    </dgm:pt>
    <dgm:pt modelId="{21639E23-63CD-4A0E-9CFE-8325AE0F9B32}" type="pres">
      <dgm:prSet presAssocID="{7BE27CF6-BEA1-4E4E-AC4F-944A323E6D8A}" presName="spaceRect" presStyleCnt="0"/>
      <dgm:spPr/>
    </dgm:pt>
    <dgm:pt modelId="{54EC061A-8892-4A63-9BCB-BEDFCFA7E2D6}" type="pres">
      <dgm:prSet presAssocID="{7BE27CF6-BEA1-4E4E-AC4F-944A323E6D8A}" presName="parTx" presStyleLbl="revTx" presStyleIdx="2" presStyleCnt="5">
        <dgm:presLayoutVars>
          <dgm:chMax val="0"/>
          <dgm:chPref val="0"/>
        </dgm:presLayoutVars>
      </dgm:prSet>
      <dgm:spPr/>
    </dgm:pt>
    <dgm:pt modelId="{BB6E3CF0-DD6C-4C77-93E7-7E03ED6BBA0E}" type="pres">
      <dgm:prSet presAssocID="{6BDFB508-444C-4ED2-ABE5-DB509D4E1348}" presName="sibTrans" presStyleCnt="0"/>
      <dgm:spPr/>
    </dgm:pt>
    <dgm:pt modelId="{D1FFD4E9-F3DF-4B10-918F-FB3A264C36A8}" type="pres">
      <dgm:prSet presAssocID="{8C49852F-3507-4DEC-BE5A-1394F3CFA84E}" presName="compNode" presStyleCnt="0"/>
      <dgm:spPr/>
    </dgm:pt>
    <dgm:pt modelId="{71F0614F-2E61-4FD7-A1D5-87085BDE31E5}" type="pres">
      <dgm:prSet presAssocID="{8C49852F-3507-4DEC-BE5A-1394F3CFA84E}" presName="bgRect" presStyleLbl="bgShp" presStyleIdx="3" presStyleCnt="5"/>
      <dgm:spPr/>
    </dgm:pt>
    <dgm:pt modelId="{1D249C7B-CF2C-4745-AEFF-B4D1AE0BF5C4}" type="pres">
      <dgm:prSet presAssocID="{8C49852F-3507-4DEC-BE5A-1394F3CFA84E}"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2F0DDAE4-F6D9-463F-909D-3D047DD95C31}" type="pres">
      <dgm:prSet presAssocID="{8C49852F-3507-4DEC-BE5A-1394F3CFA84E}" presName="spaceRect" presStyleCnt="0"/>
      <dgm:spPr/>
    </dgm:pt>
    <dgm:pt modelId="{3928F79B-B5E2-4082-98BA-0D625247D4A0}" type="pres">
      <dgm:prSet presAssocID="{8C49852F-3507-4DEC-BE5A-1394F3CFA84E}" presName="parTx" presStyleLbl="revTx" presStyleIdx="3" presStyleCnt="5">
        <dgm:presLayoutVars>
          <dgm:chMax val="0"/>
          <dgm:chPref val="0"/>
        </dgm:presLayoutVars>
      </dgm:prSet>
      <dgm:spPr/>
    </dgm:pt>
    <dgm:pt modelId="{8BA2E552-F287-4F6B-8559-C3FB543BB03A}" type="pres">
      <dgm:prSet presAssocID="{F70D4CA3-C02F-4758-99E5-3327FC8ECFEB}" presName="sibTrans" presStyleCnt="0"/>
      <dgm:spPr/>
    </dgm:pt>
    <dgm:pt modelId="{DB110E06-6963-493C-ACCD-7E799E295B34}" type="pres">
      <dgm:prSet presAssocID="{A86A0595-A8D8-434B-A8EA-2270182E3C9C}" presName="compNode" presStyleCnt="0"/>
      <dgm:spPr/>
    </dgm:pt>
    <dgm:pt modelId="{5CD43156-B45C-447B-AF4A-25574F7CE591}" type="pres">
      <dgm:prSet presAssocID="{A86A0595-A8D8-434B-A8EA-2270182E3C9C}" presName="bgRect" presStyleLbl="bgShp" presStyleIdx="4" presStyleCnt="5"/>
      <dgm:spPr/>
    </dgm:pt>
    <dgm:pt modelId="{CD505171-FE96-4CEB-A03C-79B193B08083}" type="pres">
      <dgm:prSet presAssocID="{A86A0595-A8D8-434B-A8EA-2270182E3C9C}"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FE25BB8C-A344-4B9F-8815-D6509ECCC334}" type="pres">
      <dgm:prSet presAssocID="{A86A0595-A8D8-434B-A8EA-2270182E3C9C}" presName="spaceRect" presStyleCnt="0"/>
      <dgm:spPr/>
    </dgm:pt>
    <dgm:pt modelId="{ED6C84CB-366A-4814-905B-91D189655667}" type="pres">
      <dgm:prSet presAssocID="{A86A0595-A8D8-434B-A8EA-2270182E3C9C}" presName="parTx" presStyleLbl="revTx" presStyleIdx="4" presStyleCnt="5">
        <dgm:presLayoutVars>
          <dgm:chMax val="0"/>
          <dgm:chPref val="0"/>
        </dgm:presLayoutVars>
      </dgm:prSet>
      <dgm:spPr/>
    </dgm:pt>
  </dgm:ptLst>
  <dgm:cxnLst>
    <dgm:cxn modelId="{2654CE1E-227E-4159-A9B6-57DDD1B20488}" srcId="{0FBB58F7-E273-49E8-93E4-B3DC927CEE03}" destId="{401A95EC-3345-478F-B3FF-D0D7F39E82FA}" srcOrd="0" destOrd="0" parTransId="{53585D32-5A74-4F7E-A6F4-6DF10AAADAE2}" sibTransId="{C6B62193-D479-4A84-B9C1-B9349B566176}"/>
    <dgm:cxn modelId="{9F6BE720-17B0-42BD-8CD2-C0F857222BA1}" srcId="{0FBB58F7-E273-49E8-93E4-B3DC927CEE03}" destId="{8C49852F-3507-4DEC-BE5A-1394F3CFA84E}" srcOrd="3" destOrd="0" parTransId="{04AAB307-012F-424F-BB3D-9FB8A558CC5E}" sibTransId="{F70D4CA3-C02F-4758-99E5-3327FC8ECFEB}"/>
    <dgm:cxn modelId="{7C7FF837-7B4E-489B-81EB-4FE347064C47}" type="presOf" srcId="{401A95EC-3345-478F-B3FF-D0D7F39E82FA}" destId="{30EBF71A-96E9-49CE-BDFB-3B498DD47052}" srcOrd="0" destOrd="0" presId="urn:microsoft.com/office/officeart/2018/2/layout/IconVerticalSolidList"/>
    <dgm:cxn modelId="{E36E6462-B767-4FA2-959E-084DACF7F6E6}" type="presOf" srcId="{7BE27CF6-BEA1-4E4E-AC4F-944A323E6D8A}" destId="{54EC061A-8892-4A63-9BCB-BEDFCFA7E2D6}" srcOrd="0" destOrd="0" presId="urn:microsoft.com/office/officeart/2018/2/layout/IconVerticalSolidList"/>
    <dgm:cxn modelId="{9837B547-B61E-42DC-BC4F-D5FC67E1CFDD}" srcId="{0FBB58F7-E273-49E8-93E4-B3DC927CEE03}" destId="{A86A0595-A8D8-434B-A8EA-2270182E3C9C}" srcOrd="4" destOrd="0" parTransId="{B2A445D6-240D-44C1-9CC2-233F0CAB9C91}" sibTransId="{BDAE620B-7881-4011-9C41-540535BD7822}"/>
    <dgm:cxn modelId="{C2A1D350-AD26-446D-8DE6-10ABE7BCC20B}" type="presOf" srcId="{DF3D954B-44A1-4F72-8440-B8CA7D135B46}" destId="{B316A1DE-519D-4F58-B6B1-19AFC98A109C}" srcOrd="0" destOrd="0" presId="urn:microsoft.com/office/officeart/2018/2/layout/IconVerticalSolidList"/>
    <dgm:cxn modelId="{888CC055-47A3-4AE0-A812-A47F71624CAD}" srcId="{0FBB58F7-E273-49E8-93E4-B3DC927CEE03}" destId="{DF3D954B-44A1-4F72-8440-B8CA7D135B46}" srcOrd="1" destOrd="0" parTransId="{4845FFD8-CBF7-4365-8CEE-D81DD4A575B1}" sibTransId="{40F189B1-F2CD-450E-A74A-61C61B991176}"/>
    <dgm:cxn modelId="{826B458B-1A9E-4419-81AC-0EB10AC58582}" type="presOf" srcId="{A86A0595-A8D8-434B-A8EA-2270182E3C9C}" destId="{ED6C84CB-366A-4814-905B-91D189655667}" srcOrd="0" destOrd="0" presId="urn:microsoft.com/office/officeart/2018/2/layout/IconVerticalSolidList"/>
    <dgm:cxn modelId="{05AE9BAE-0047-4104-BF3C-F6CFDE96A5BB}" srcId="{0FBB58F7-E273-49E8-93E4-B3DC927CEE03}" destId="{7BE27CF6-BEA1-4E4E-AC4F-944A323E6D8A}" srcOrd="2" destOrd="0" parTransId="{1BD09157-837A-4322-8190-67FEB7480AA2}" sibTransId="{6BDFB508-444C-4ED2-ABE5-DB509D4E1348}"/>
    <dgm:cxn modelId="{0A608CEC-FA9F-4C59-9A09-EA5AF353D259}" type="presOf" srcId="{0FBB58F7-E273-49E8-93E4-B3DC927CEE03}" destId="{32CBC19F-0AE6-4AB9-9F61-9783196C3182}" srcOrd="0" destOrd="0" presId="urn:microsoft.com/office/officeart/2018/2/layout/IconVerticalSolidList"/>
    <dgm:cxn modelId="{8E479CF4-58B3-49AC-8194-5BB7324940A7}" type="presOf" srcId="{8C49852F-3507-4DEC-BE5A-1394F3CFA84E}" destId="{3928F79B-B5E2-4082-98BA-0D625247D4A0}" srcOrd="0" destOrd="0" presId="urn:microsoft.com/office/officeart/2018/2/layout/IconVerticalSolidList"/>
    <dgm:cxn modelId="{BE43755A-FB72-4118-928D-F3B17C36148D}" type="presParOf" srcId="{32CBC19F-0AE6-4AB9-9F61-9783196C3182}" destId="{CF2A328A-7FF6-4D25-B66E-CF0E6E2EA45F}" srcOrd="0" destOrd="0" presId="urn:microsoft.com/office/officeart/2018/2/layout/IconVerticalSolidList"/>
    <dgm:cxn modelId="{8176AF6F-761E-48C8-BBD3-8919D2104BE4}" type="presParOf" srcId="{CF2A328A-7FF6-4D25-B66E-CF0E6E2EA45F}" destId="{36B3F1CC-AB68-4B7F-9FF4-1F1280CAB348}" srcOrd="0" destOrd="0" presId="urn:microsoft.com/office/officeart/2018/2/layout/IconVerticalSolidList"/>
    <dgm:cxn modelId="{EF8D4BD3-3624-4334-BDF2-B34489D703C8}" type="presParOf" srcId="{CF2A328A-7FF6-4D25-B66E-CF0E6E2EA45F}" destId="{4FE92B8E-0860-4D66-A06A-09C408011682}" srcOrd="1" destOrd="0" presId="urn:microsoft.com/office/officeart/2018/2/layout/IconVerticalSolidList"/>
    <dgm:cxn modelId="{54A6460A-10DC-4724-BDB1-991B0DD6568D}" type="presParOf" srcId="{CF2A328A-7FF6-4D25-B66E-CF0E6E2EA45F}" destId="{6CCD9D32-4C39-4E0D-BD3E-03D85D9B8AD6}" srcOrd="2" destOrd="0" presId="urn:microsoft.com/office/officeart/2018/2/layout/IconVerticalSolidList"/>
    <dgm:cxn modelId="{9C5A3FF5-374B-4570-BF63-8BB03F5B4D9E}" type="presParOf" srcId="{CF2A328A-7FF6-4D25-B66E-CF0E6E2EA45F}" destId="{30EBF71A-96E9-49CE-BDFB-3B498DD47052}" srcOrd="3" destOrd="0" presId="urn:microsoft.com/office/officeart/2018/2/layout/IconVerticalSolidList"/>
    <dgm:cxn modelId="{2153E5BC-3891-421F-8655-61F25E9CC9BA}" type="presParOf" srcId="{32CBC19F-0AE6-4AB9-9F61-9783196C3182}" destId="{BDDB2D7A-30AC-4854-A484-A99B23E70EA7}" srcOrd="1" destOrd="0" presId="urn:microsoft.com/office/officeart/2018/2/layout/IconVerticalSolidList"/>
    <dgm:cxn modelId="{27707C82-03D5-4E09-8B2C-A602EFDA2ED0}" type="presParOf" srcId="{32CBC19F-0AE6-4AB9-9F61-9783196C3182}" destId="{C39AC57D-1D8D-4066-8BCC-E8A50BB97A88}" srcOrd="2" destOrd="0" presId="urn:microsoft.com/office/officeart/2018/2/layout/IconVerticalSolidList"/>
    <dgm:cxn modelId="{0D7DD93E-DD2D-4064-B1DC-3187655F588C}" type="presParOf" srcId="{C39AC57D-1D8D-4066-8BCC-E8A50BB97A88}" destId="{9FE380B3-FF1A-4AD3-8A71-DF58CF5EE126}" srcOrd="0" destOrd="0" presId="urn:microsoft.com/office/officeart/2018/2/layout/IconVerticalSolidList"/>
    <dgm:cxn modelId="{CDFDF73B-DCF7-4C8E-8E55-3F370E9A0696}" type="presParOf" srcId="{C39AC57D-1D8D-4066-8BCC-E8A50BB97A88}" destId="{1EE1E851-7500-45A5-9AD0-474FC490CACF}" srcOrd="1" destOrd="0" presId="urn:microsoft.com/office/officeart/2018/2/layout/IconVerticalSolidList"/>
    <dgm:cxn modelId="{3E533013-DE9A-47C5-BC73-535ED133749D}" type="presParOf" srcId="{C39AC57D-1D8D-4066-8BCC-E8A50BB97A88}" destId="{4549ABB4-B1FA-4BC2-9DC9-C887B1F563A2}" srcOrd="2" destOrd="0" presId="urn:microsoft.com/office/officeart/2018/2/layout/IconVerticalSolidList"/>
    <dgm:cxn modelId="{C6BC0AF9-DB02-4BB4-8D63-AF64FB1776B8}" type="presParOf" srcId="{C39AC57D-1D8D-4066-8BCC-E8A50BB97A88}" destId="{B316A1DE-519D-4F58-B6B1-19AFC98A109C}" srcOrd="3" destOrd="0" presId="urn:microsoft.com/office/officeart/2018/2/layout/IconVerticalSolidList"/>
    <dgm:cxn modelId="{3003CC0C-B22E-42B6-B3A9-A215287DB648}" type="presParOf" srcId="{32CBC19F-0AE6-4AB9-9F61-9783196C3182}" destId="{EFFBD1EF-846F-4056-86A8-E6A8EA8789C5}" srcOrd="3" destOrd="0" presId="urn:microsoft.com/office/officeart/2018/2/layout/IconVerticalSolidList"/>
    <dgm:cxn modelId="{D3EEB8D1-7629-4076-8141-E30BAD059D1E}" type="presParOf" srcId="{32CBC19F-0AE6-4AB9-9F61-9783196C3182}" destId="{54694F21-361B-46F3-BC9D-8E8B8D9BB8F1}" srcOrd="4" destOrd="0" presId="urn:microsoft.com/office/officeart/2018/2/layout/IconVerticalSolidList"/>
    <dgm:cxn modelId="{D8FC0BF4-70CE-403D-A07C-C55EAD050C4C}" type="presParOf" srcId="{54694F21-361B-46F3-BC9D-8E8B8D9BB8F1}" destId="{FB408E61-2B56-4446-9A82-E328B19DEC0B}" srcOrd="0" destOrd="0" presId="urn:microsoft.com/office/officeart/2018/2/layout/IconVerticalSolidList"/>
    <dgm:cxn modelId="{41C569B4-E734-4EFE-A584-2AB7C47F396A}" type="presParOf" srcId="{54694F21-361B-46F3-BC9D-8E8B8D9BB8F1}" destId="{1B0FDEB8-E56E-4A4F-AC23-9417C36687A1}" srcOrd="1" destOrd="0" presId="urn:microsoft.com/office/officeart/2018/2/layout/IconVerticalSolidList"/>
    <dgm:cxn modelId="{63290B39-A08D-436D-9CA5-CD9EF3959A02}" type="presParOf" srcId="{54694F21-361B-46F3-BC9D-8E8B8D9BB8F1}" destId="{21639E23-63CD-4A0E-9CFE-8325AE0F9B32}" srcOrd="2" destOrd="0" presId="urn:microsoft.com/office/officeart/2018/2/layout/IconVerticalSolidList"/>
    <dgm:cxn modelId="{3D085345-60D5-4CB1-84F1-237D138D5136}" type="presParOf" srcId="{54694F21-361B-46F3-BC9D-8E8B8D9BB8F1}" destId="{54EC061A-8892-4A63-9BCB-BEDFCFA7E2D6}" srcOrd="3" destOrd="0" presId="urn:microsoft.com/office/officeart/2018/2/layout/IconVerticalSolidList"/>
    <dgm:cxn modelId="{3A183DFA-20E3-4B98-BF7A-A849144AC6C6}" type="presParOf" srcId="{32CBC19F-0AE6-4AB9-9F61-9783196C3182}" destId="{BB6E3CF0-DD6C-4C77-93E7-7E03ED6BBA0E}" srcOrd="5" destOrd="0" presId="urn:microsoft.com/office/officeart/2018/2/layout/IconVerticalSolidList"/>
    <dgm:cxn modelId="{62D3B6B9-C9CD-4D30-93FC-05103FD6A36F}" type="presParOf" srcId="{32CBC19F-0AE6-4AB9-9F61-9783196C3182}" destId="{D1FFD4E9-F3DF-4B10-918F-FB3A264C36A8}" srcOrd="6" destOrd="0" presId="urn:microsoft.com/office/officeart/2018/2/layout/IconVerticalSolidList"/>
    <dgm:cxn modelId="{78157EF6-970F-455B-9742-2F13F15AE7B9}" type="presParOf" srcId="{D1FFD4E9-F3DF-4B10-918F-FB3A264C36A8}" destId="{71F0614F-2E61-4FD7-A1D5-87085BDE31E5}" srcOrd="0" destOrd="0" presId="urn:microsoft.com/office/officeart/2018/2/layout/IconVerticalSolidList"/>
    <dgm:cxn modelId="{A6A45AEE-AE19-47A5-BCA0-2FECA940925C}" type="presParOf" srcId="{D1FFD4E9-F3DF-4B10-918F-FB3A264C36A8}" destId="{1D249C7B-CF2C-4745-AEFF-B4D1AE0BF5C4}" srcOrd="1" destOrd="0" presId="urn:microsoft.com/office/officeart/2018/2/layout/IconVerticalSolidList"/>
    <dgm:cxn modelId="{6F8E558F-6136-42E0-93FE-32ADFD99F89B}" type="presParOf" srcId="{D1FFD4E9-F3DF-4B10-918F-FB3A264C36A8}" destId="{2F0DDAE4-F6D9-463F-909D-3D047DD95C31}" srcOrd="2" destOrd="0" presId="urn:microsoft.com/office/officeart/2018/2/layout/IconVerticalSolidList"/>
    <dgm:cxn modelId="{B8E44383-7E4A-4810-BB92-E708941FD89B}" type="presParOf" srcId="{D1FFD4E9-F3DF-4B10-918F-FB3A264C36A8}" destId="{3928F79B-B5E2-4082-98BA-0D625247D4A0}" srcOrd="3" destOrd="0" presId="urn:microsoft.com/office/officeart/2018/2/layout/IconVerticalSolidList"/>
    <dgm:cxn modelId="{B50E532F-8CC7-49B6-A175-3FDD312F8E48}" type="presParOf" srcId="{32CBC19F-0AE6-4AB9-9F61-9783196C3182}" destId="{8BA2E552-F287-4F6B-8559-C3FB543BB03A}" srcOrd="7" destOrd="0" presId="urn:microsoft.com/office/officeart/2018/2/layout/IconVerticalSolidList"/>
    <dgm:cxn modelId="{40D13FCF-6F3B-407F-9AA7-84C86A171F37}" type="presParOf" srcId="{32CBC19F-0AE6-4AB9-9F61-9783196C3182}" destId="{DB110E06-6963-493C-ACCD-7E799E295B34}" srcOrd="8" destOrd="0" presId="urn:microsoft.com/office/officeart/2018/2/layout/IconVerticalSolidList"/>
    <dgm:cxn modelId="{02434FCD-FFA2-4DA3-A587-031FB6E66D41}" type="presParOf" srcId="{DB110E06-6963-493C-ACCD-7E799E295B34}" destId="{5CD43156-B45C-447B-AF4A-25574F7CE591}" srcOrd="0" destOrd="0" presId="urn:microsoft.com/office/officeart/2018/2/layout/IconVerticalSolidList"/>
    <dgm:cxn modelId="{489DC8C1-29A4-44CE-93BB-043CF140EE15}" type="presParOf" srcId="{DB110E06-6963-493C-ACCD-7E799E295B34}" destId="{CD505171-FE96-4CEB-A03C-79B193B08083}" srcOrd="1" destOrd="0" presId="urn:microsoft.com/office/officeart/2018/2/layout/IconVerticalSolidList"/>
    <dgm:cxn modelId="{0D3DCB0A-E5F8-417E-A3C5-B648157949CA}" type="presParOf" srcId="{DB110E06-6963-493C-ACCD-7E799E295B34}" destId="{FE25BB8C-A344-4B9F-8815-D6509ECCC334}" srcOrd="2" destOrd="0" presId="urn:microsoft.com/office/officeart/2018/2/layout/IconVerticalSolidList"/>
    <dgm:cxn modelId="{EE71E748-3255-4435-8632-E1309939B8B8}" type="presParOf" srcId="{DB110E06-6963-493C-ACCD-7E799E295B34}" destId="{ED6C84CB-366A-4814-905B-91D18965566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FC1F5D-A8F5-4D22-A77B-5846389ADA6F}" type="doc">
      <dgm:prSet loTypeId="urn:microsoft.com/office/officeart/2005/8/layout/bProcess2" loCatId="process" qsTypeId="urn:microsoft.com/office/officeart/2005/8/quickstyle/simple1" qsCatId="simple" csTypeId="urn:microsoft.com/office/officeart/2005/8/colors/accent1_2" csCatId="accent1" phldr="1"/>
      <dgm:spPr/>
    </dgm:pt>
    <dgm:pt modelId="{8382DBB8-73A3-4FF3-AA6C-56EFE4A69F06}">
      <dgm:prSet phldr="0"/>
      <dgm:spPr/>
      <dgm:t>
        <a:bodyPr/>
        <a:lstStyle/>
        <a:p>
          <a:pPr algn="l">
            <a:lnSpc>
              <a:spcPct val="110000"/>
            </a:lnSpc>
          </a:pPr>
          <a:r>
            <a:rPr lang="en-US">
              <a:solidFill>
                <a:srgbClr val="444444"/>
              </a:solidFill>
              <a:latin typeface="Calibri"/>
              <a:ea typeface="Calibri"/>
              <a:cs typeface="Calibri"/>
            </a:rPr>
            <a:t>Improves over time and learns from mistakes </a:t>
          </a:r>
          <a:endParaRPr lang="en-US"/>
        </a:p>
      </dgm:t>
    </dgm:pt>
    <dgm:pt modelId="{EFF6D89C-E722-4B91-8A75-5C9CD1A28955}" type="parTrans" cxnId="{AD1B343A-2973-47EA-B921-3989377BEC08}">
      <dgm:prSet/>
      <dgm:spPr/>
    </dgm:pt>
    <dgm:pt modelId="{26A34642-9018-481A-9568-FFD4A6B88F1D}" type="sibTrans" cxnId="{AD1B343A-2973-47EA-B921-3989377BEC08}">
      <dgm:prSet/>
      <dgm:spPr/>
    </dgm:pt>
    <dgm:pt modelId="{23E48561-E9D7-418C-8BE0-D7ADCEA1C6B1}">
      <dgm:prSet phldr="0"/>
      <dgm:spPr/>
      <dgm:t>
        <a:bodyPr/>
        <a:lstStyle/>
        <a:p>
          <a:pPr algn="l" rtl="0">
            <a:lnSpc>
              <a:spcPct val="110000"/>
            </a:lnSpc>
          </a:pPr>
          <a:r>
            <a:rPr lang="en-US">
              <a:solidFill>
                <a:srgbClr val="444444"/>
              </a:solidFill>
              <a:latin typeface="Calibri"/>
              <a:ea typeface="Calibri"/>
              <a:cs typeface="Calibri"/>
            </a:rPr>
            <a:t>Gets data</a:t>
          </a:r>
        </a:p>
      </dgm:t>
    </dgm:pt>
    <dgm:pt modelId="{F34F75E0-6207-48E0-BCAE-F10C3459C20B}" type="parTrans" cxnId="{067BD984-28D3-4D85-A505-56016376013A}">
      <dgm:prSet/>
      <dgm:spPr/>
    </dgm:pt>
    <dgm:pt modelId="{D72FCF0F-22FC-4FA0-8C95-6A20819553FF}" type="sibTrans" cxnId="{067BD984-28D3-4D85-A505-56016376013A}">
      <dgm:prSet/>
      <dgm:spPr/>
    </dgm:pt>
    <dgm:pt modelId="{4FB2506A-92D8-4728-9D84-111EF2F0E878}">
      <dgm:prSet phldr="0"/>
      <dgm:spPr/>
      <dgm:t>
        <a:bodyPr/>
        <a:lstStyle/>
        <a:p>
          <a:pPr algn="l">
            <a:lnSpc>
              <a:spcPct val="110000"/>
            </a:lnSpc>
          </a:pPr>
          <a:r>
            <a:rPr lang="en-US">
              <a:solidFill>
                <a:srgbClr val="444444"/>
              </a:solidFill>
              <a:latin typeface="Calibri"/>
              <a:ea typeface="Calibri"/>
              <a:cs typeface="Calibri"/>
            </a:rPr>
            <a:t>Recognizes patterns</a:t>
          </a:r>
        </a:p>
      </dgm:t>
    </dgm:pt>
    <dgm:pt modelId="{FCF9059C-AD22-46BA-8F0D-03A3BBF0263A}" type="parTrans" cxnId="{F2D6FAAC-7AE2-4F1C-8D0D-33247407ED9D}">
      <dgm:prSet/>
      <dgm:spPr/>
    </dgm:pt>
    <dgm:pt modelId="{A1B10505-6732-4620-BF90-A7D1358726C1}" type="sibTrans" cxnId="{F2D6FAAC-7AE2-4F1C-8D0D-33247407ED9D}">
      <dgm:prSet/>
      <dgm:spPr/>
    </dgm:pt>
    <dgm:pt modelId="{8642175F-2203-4F2F-81DD-5148F7DF25E1}">
      <dgm:prSet phldr="0"/>
      <dgm:spPr/>
      <dgm:t>
        <a:bodyPr/>
        <a:lstStyle/>
        <a:p>
          <a:pPr algn="l">
            <a:lnSpc>
              <a:spcPct val="110000"/>
            </a:lnSpc>
          </a:pPr>
          <a:r>
            <a:rPr lang="en-US">
              <a:solidFill>
                <a:srgbClr val="444444"/>
              </a:solidFill>
              <a:latin typeface="Calibri"/>
              <a:ea typeface="Calibri"/>
              <a:cs typeface="Calibri"/>
            </a:rPr>
            <a:t>Makes predictions </a:t>
          </a:r>
        </a:p>
      </dgm:t>
    </dgm:pt>
    <dgm:pt modelId="{0B5FC071-AC22-48D7-9678-64D27E4F7EE4}" type="parTrans" cxnId="{C2031C8B-BC3D-4F8A-BDF1-E763D85D6C76}">
      <dgm:prSet/>
      <dgm:spPr/>
    </dgm:pt>
    <dgm:pt modelId="{25040BF4-4C28-42F8-BAEA-7C87447B473F}" type="sibTrans" cxnId="{C2031C8B-BC3D-4F8A-BDF1-E763D85D6C76}">
      <dgm:prSet/>
      <dgm:spPr/>
    </dgm:pt>
    <dgm:pt modelId="{C992DBC9-8228-46E2-AC16-C03A87AD6B8D}" type="pres">
      <dgm:prSet presAssocID="{40FC1F5D-A8F5-4D22-A77B-5846389ADA6F}" presName="diagram" presStyleCnt="0">
        <dgm:presLayoutVars>
          <dgm:dir/>
          <dgm:resizeHandles/>
        </dgm:presLayoutVars>
      </dgm:prSet>
      <dgm:spPr/>
    </dgm:pt>
    <dgm:pt modelId="{1B0EB859-8DD5-4CFE-90DE-449F867A3494}" type="pres">
      <dgm:prSet presAssocID="{23E48561-E9D7-418C-8BE0-D7ADCEA1C6B1}" presName="firstNode" presStyleLbl="node1" presStyleIdx="0" presStyleCnt="4">
        <dgm:presLayoutVars>
          <dgm:bulletEnabled val="1"/>
        </dgm:presLayoutVars>
      </dgm:prSet>
      <dgm:spPr/>
    </dgm:pt>
    <dgm:pt modelId="{5AFA4C89-52F5-41A6-AD33-9ACE8A744AEC}" type="pres">
      <dgm:prSet presAssocID="{D72FCF0F-22FC-4FA0-8C95-6A20819553FF}" presName="sibTrans" presStyleLbl="sibTrans2D1" presStyleIdx="0" presStyleCnt="3"/>
      <dgm:spPr/>
    </dgm:pt>
    <dgm:pt modelId="{5725A2C2-FF64-4DF1-874A-CB25FABBEBB6}" type="pres">
      <dgm:prSet presAssocID="{4FB2506A-92D8-4728-9D84-111EF2F0E878}" presName="middleNode" presStyleCnt="0"/>
      <dgm:spPr/>
    </dgm:pt>
    <dgm:pt modelId="{A4101B3E-B4C7-4150-9849-82F48691A42E}" type="pres">
      <dgm:prSet presAssocID="{4FB2506A-92D8-4728-9D84-111EF2F0E878}" presName="padding" presStyleLbl="node1" presStyleIdx="0" presStyleCnt="4"/>
      <dgm:spPr/>
    </dgm:pt>
    <dgm:pt modelId="{BEFB86E3-2323-4EDB-89D5-D6D66F689B3B}" type="pres">
      <dgm:prSet presAssocID="{4FB2506A-92D8-4728-9D84-111EF2F0E878}" presName="shape" presStyleLbl="node1" presStyleIdx="1" presStyleCnt="4">
        <dgm:presLayoutVars>
          <dgm:bulletEnabled val="1"/>
        </dgm:presLayoutVars>
      </dgm:prSet>
      <dgm:spPr/>
    </dgm:pt>
    <dgm:pt modelId="{1154DF6B-57ED-4B0D-94D2-026F7B36B790}" type="pres">
      <dgm:prSet presAssocID="{A1B10505-6732-4620-BF90-A7D1358726C1}" presName="sibTrans" presStyleLbl="sibTrans2D1" presStyleIdx="1" presStyleCnt="3"/>
      <dgm:spPr/>
    </dgm:pt>
    <dgm:pt modelId="{7F3D0CA1-1A0A-46AF-BC59-4877CF5AD71A}" type="pres">
      <dgm:prSet presAssocID="{8642175F-2203-4F2F-81DD-5148F7DF25E1}" presName="middleNode" presStyleCnt="0"/>
      <dgm:spPr/>
    </dgm:pt>
    <dgm:pt modelId="{2C263546-41B4-4323-B010-44E326849FFF}" type="pres">
      <dgm:prSet presAssocID="{8642175F-2203-4F2F-81DD-5148F7DF25E1}" presName="padding" presStyleLbl="node1" presStyleIdx="1" presStyleCnt="4"/>
      <dgm:spPr/>
    </dgm:pt>
    <dgm:pt modelId="{1693EB83-3042-40C1-A7E0-FF33D70456E8}" type="pres">
      <dgm:prSet presAssocID="{8642175F-2203-4F2F-81DD-5148F7DF25E1}" presName="shape" presStyleLbl="node1" presStyleIdx="2" presStyleCnt="4">
        <dgm:presLayoutVars>
          <dgm:bulletEnabled val="1"/>
        </dgm:presLayoutVars>
      </dgm:prSet>
      <dgm:spPr/>
    </dgm:pt>
    <dgm:pt modelId="{09EE5F4D-3088-4794-ADB6-9C2F00BF9D1F}" type="pres">
      <dgm:prSet presAssocID="{25040BF4-4C28-42F8-BAEA-7C87447B473F}" presName="sibTrans" presStyleLbl="sibTrans2D1" presStyleIdx="2" presStyleCnt="3"/>
      <dgm:spPr/>
    </dgm:pt>
    <dgm:pt modelId="{4D43FBC4-8A3B-4C9D-B5D3-DEF747F8E0E3}" type="pres">
      <dgm:prSet presAssocID="{8382DBB8-73A3-4FF3-AA6C-56EFE4A69F06}" presName="lastNode" presStyleLbl="node1" presStyleIdx="3" presStyleCnt="4">
        <dgm:presLayoutVars>
          <dgm:bulletEnabled val="1"/>
        </dgm:presLayoutVars>
      </dgm:prSet>
      <dgm:spPr/>
    </dgm:pt>
  </dgm:ptLst>
  <dgm:cxnLst>
    <dgm:cxn modelId="{9D70EC06-72DC-4ED7-B8D0-260BBABA3291}" type="presOf" srcId="{D72FCF0F-22FC-4FA0-8C95-6A20819553FF}" destId="{5AFA4C89-52F5-41A6-AD33-9ACE8A744AEC}" srcOrd="0" destOrd="0" presId="urn:microsoft.com/office/officeart/2005/8/layout/bProcess2"/>
    <dgm:cxn modelId="{AD1B343A-2973-47EA-B921-3989377BEC08}" srcId="{40FC1F5D-A8F5-4D22-A77B-5846389ADA6F}" destId="{8382DBB8-73A3-4FF3-AA6C-56EFE4A69F06}" srcOrd="3" destOrd="0" parTransId="{EFF6D89C-E722-4B91-8A75-5C9CD1A28955}" sibTransId="{26A34642-9018-481A-9568-FFD4A6B88F1D}"/>
    <dgm:cxn modelId="{4DF4115D-F91D-4F61-9C24-F549859DC727}" type="presOf" srcId="{4FB2506A-92D8-4728-9D84-111EF2F0E878}" destId="{BEFB86E3-2323-4EDB-89D5-D6D66F689B3B}" srcOrd="0" destOrd="0" presId="urn:microsoft.com/office/officeart/2005/8/layout/bProcess2"/>
    <dgm:cxn modelId="{BBAF8D4F-B3D0-475C-9A55-C00B8F30C7B4}" type="presOf" srcId="{23E48561-E9D7-418C-8BE0-D7ADCEA1C6B1}" destId="{1B0EB859-8DD5-4CFE-90DE-449F867A3494}" srcOrd="0" destOrd="0" presId="urn:microsoft.com/office/officeart/2005/8/layout/bProcess2"/>
    <dgm:cxn modelId="{C1E95C78-639B-49CE-A355-25DA04E56BBA}" type="presOf" srcId="{8642175F-2203-4F2F-81DD-5148F7DF25E1}" destId="{1693EB83-3042-40C1-A7E0-FF33D70456E8}" srcOrd="0" destOrd="0" presId="urn:microsoft.com/office/officeart/2005/8/layout/bProcess2"/>
    <dgm:cxn modelId="{067BD984-28D3-4D85-A505-56016376013A}" srcId="{40FC1F5D-A8F5-4D22-A77B-5846389ADA6F}" destId="{23E48561-E9D7-418C-8BE0-D7ADCEA1C6B1}" srcOrd="0" destOrd="0" parTransId="{F34F75E0-6207-48E0-BCAE-F10C3459C20B}" sibTransId="{D72FCF0F-22FC-4FA0-8C95-6A20819553FF}"/>
    <dgm:cxn modelId="{C2031C8B-BC3D-4F8A-BDF1-E763D85D6C76}" srcId="{40FC1F5D-A8F5-4D22-A77B-5846389ADA6F}" destId="{8642175F-2203-4F2F-81DD-5148F7DF25E1}" srcOrd="2" destOrd="0" parTransId="{0B5FC071-AC22-48D7-9678-64D27E4F7EE4}" sibTransId="{25040BF4-4C28-42F8-BAEA-7C87447B473F}"/>
    <dgm:cxn modelId="{2FEE0493-1BC3-4C7F-B193-02A998A3330E}" type="presOf" srcId="{8382DBB8-73A3-4FF3-AA6C-56EFE4A69F06}" destId="{4D43FBC4-8A3B-4C9D-B5D3-DEF747F8E0E3}" srcOrd="0" destOrd="0" presId="urn:microsoft.com/office/officeart/2005/8/layout/bProcess2"/>
    <dgm:cxn modelId="{F2D6FAAC-7AE2-4F1C-8D0D-33247407ED9D}" srcId="{40FC1F5D-A8F5-4D22-A77B-5846389ADA6F}" destId="{4FB2506A-92D8-4728-9D84-111EF2F0E878}" srcOrd="1" destOrd="0" parTransId="{FCF9059C-AD22-46BA-8F0D-03A3BBF0263A}" sibTransId="{A1B10505-6732-4620-BF90-A7D1358726C1}"/>
    <dgm:cxn modelId="{F7634EB6-6273-429A-9426-D557879E5C22}" type="presOf" srcId="{A1B10505-6732-4620-BF90-A7D1358726C1}" destId="{1154DF6B-57ED-4B0D-94D2-026F7B36B790}" srcOrd="0" destOrd="0" presId="urn:microsoft.com/office/officeart/2005/8/layout/bProcess2"/>
    <dgm:cxn modelId="{A56E4AE4-2C18-4D27-AECD-76029A68EEDF}" type="presOf" srcId="{40FC1F5D-A8F5-4D22-A77B-5846389ADA6F}" destId="{C992DBC9-8228-46E2-AC16-C03A87AD6B8D}" srcOrd="0" destOrd="0" presId="urn:microsoft.com/office/officeart/2005/8/layout/bProcess2"/>
    <dgm:cxn modelId="{89214BEF-918A-4556-BE6C-C0B3A3D5B43A}" type="presOf" srcId="{25040BF4-4C28-42F8-BAEA-7C87447B473F}" destId="{09EE5F4D-3088-4794-ADB6-9C2F00BF9D1F}" srcOrd="0" destOrd="0" presId="urn:microsoft.com/office/officeart/2005/8/layout/bProcess2"/>
    <dgm:cxn modelId="{A7C28219-F02D-41A1-A034-14632AA06FC7}" type="presParOf" srcId="{C992DBC9-8228-46E2-AC16-C03A87AD6B8D}" destId="{1B0EB859-8DD5-4CFE-90DE-449F867A3494}" srcOrd="0" destOrd="0" presId="urn:microsoft.com/office/officeart/2005/8/layout/bProcess2"/>
    <dgm:cxn modelId="{0CDCFCE2-2C5C-4C41-A7E4-E73E529F5614}" type="presParOf" srcId="{C992DBC9-8228-46E2-AC16-C03A87AD6B8D}" destId="{5AFA4C89-52F5-41A6-AD33-9ACE8A744AEC}" srcOrd="1" destOrd="0" presId="urn:microsoft.com/office/officeart/2005/8/layout/bProcess2"/>
    <dgm:cxn modelId="{4C6EFB4E-E16F-4892-9B13-F1417B47FE06}" type="presParOf" srcId="{C992DBC9-8228-46E2-AC16-C03A87AD6B8D}" destId="{5725A2C2-FF64-4DF1-874A-CB25FABBEBB6}" srcOrd="2" destOrd="0" presId="urn:microsoft.com/office/officeart/2005/8/layout/bProcess2"/>
    <dgm:cxn modelId="{16544451-39B0-4A12-82E2-754D7F6703AF}" type="presParOf" srcId="{5725A2C2-FF64-4DF1-874A-CB25FABBEBB6}" destId="{A4101B3E-B4C7-4150-9849-82F48691A42E}" srcOrd="0" destOrd="0" presId="urn:microsoft.com/office/officeart/2005/8/layout/bProcess2"/>
    <dgm:cxn modelId="{23A95BD4-45A1-4371-BDFB-191F3496F239}" type="presParOf" srcId="{5725A2C2-FF64-4DF1-874A-CB25FABBEBB6}" destId="{BEFB86E3-2323-4EDB-89D5-D6D66F689B3B}" srcOrd="1" destOrd="0" presId="urn:microsoft.com/office/officeart/2005/8/layout/bProcess2"/>
    <dgm:cxn modelId="{2DED60D9-2123-4037-B0C9-EABC4AC23784}" type="presParOf" srcId="{C992DBC9-8228-46E2-AC16-C03A87AD6B8D}" destId="{1154DF6B-57ED-4B0D-94D2-026F7B36B790}" srcOrd="3" destOrd="0" presId="urn:microsoft.com/office/officeart/2005/8/layout/bProcess2"/>
    <dgm:cxn modelId="{A6175D60-5E4D-4CE8-B4C9-70DB58B782A2}" type="presParOf" srcId="{C992DBC9-8228-46E2-AC16-C03A87AD6B8D}" destId="{7F3D0CA1-1A0A-46AF-BC59-4877CF5AD71A}" srcOrd="4" destOrd="0" presId="urn:microsoft.com/office/officeart/2005/8/layout/bProcess2"/>
    <dgm:cxn modelId="{C3FB8CD8-E2B5-4D76-867C-419D2F971396}" type="presParOf" srcId="{7F3D0CA1-1A0A-46AF-BC59-4877CF5AD71A}" destId="{2C263546-41B4-4323-B010-44E326849FFF}" srcOrd="0" destOrd="0" presId="urn:microsoft.com/office/officeart/2005/8/layout/bProcess2"/>
    <dgm:cxn modelId="{54E6583F-5488-4EF3-8359-F216371170BA}" type="presParOf" srcId="{7F3D0CA1-1A0A-46AF-BC59-4877CF5AD71A}" destId="{1693EB83-3042-40C1-A7E0-FF33D70456E8}" srcOrd="1" destOrd="0" presId="urn:microsoft.com/office/officeart/2005/8/layout/bProcess2"/>
    <dgm:cxn modelId="{35117F88-888B-4851-B6AC-F3C49DDCCD4B}" type="presParOf" srcId="{C992DBC9-8228-46E2-AC16-C03A87AD6B8D}" destId="{09EE5F4D-3088-4794-ADB6-9C2F00BF9D1F}" srcOrd="5" destOrd="0" presId="urn:microsoft.com/office/officeart/2005/8/layout/bProcess2"/>
    <dgm:cxn modelId="{37468A9B-D00A-4287-AFA9-F67ED93DA780}" type="presParOf" srcId="{C992DBC9-8228-46E2-AC16-C03A87AD6B8D}" destId="{4D43FBC4-8A3B-4C9D-B5D3-DEF747F8E0E3}" srcOrd="6"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2CA10C-1005-4816-9336-07A2F7C0CB1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3535336-3055-420E-9BE9-47ADE147A3B3}">
      <dgm:prSet phldrT="[Text]" phldr="0"/>
      <dgm:spPr/>
      <dgm:t>
        <a:bodyPr/>
        <a:lstStyle/>
        <a:p>
          <a:pPr algn="l" rtl="0">
            <a:lnSpc>
              <a:spcPct val="110000"/>
            </a:lnSpc>
          </a:pPr>
          <a:r>
            <a:rPr lang="en-US">
              <a:solidFill>
                <a:srgbClr val="000000"/>
              </a:solidFill>
              <a:latin typeface="Bernard MT Condensed"/>
            </a:rPr>
            <a:t>Be kind and Honest </a:t>
          </a:r>
          <a:endParaRPr lang="en-US">
            <a:latin typeface="Neue Haas Grotesk Text Pro"/>
          </a:endParaRPr>
        </a:p>
      </dgm:t>
    </dgm:pt>
    <dgm:pt modelId="{A11B5047-0FD5-4725-80FA-3B418750320C}" type="parTrans" cxnId="{C4E11691-A5BB-4700-8B46-59BF834EED24}">
      <dgm:prSet/>
      <dgm:spPr/>
      <dgm:t>
        <a:bodyPr/>
        <a:lstStyle/>
        <a:p>
          <a:endParaRPr lang="en-US"/>
        </a:p>
      </dgm:t>
    </dgm:pt>
    <dgm:pt modelId="{92B02846-B977-4EA8-82A6-3AC6C6A16B3C}" type="sibTrans" cxnId="{C4E11691-A5BB-4700-8B46-59BF834EED24}">
      <dgm:prSet/>
      <dgm:spPr/>
      <dgm:t>
        <a:bodyPr/>
        <a:lstStyle/>
        <a:p>
          <a:endParaRPr lang="en-US"/>
        </a:p>
      </dgm:t>
    </dgm:pt>
    <dgm:pt modelId="{7544FA12-EDC3-40F2-954A-1167FB1CFDF1}">
      <dgm:prSet phldr="0"/>
      <dgm:spPr/>
      <dgm:t>
        <a:bodyPr/>
        <a:lstStyle/>
        <a:p>
          <a:pPr algn="l" rtl="0">
            <a:lnSpc>
              <a:spcPct val="110000"/>
            </a:lnSpc>
          </a:pPr>
          <a:r>
            <a:rPr lang="en-US" b="0">
              <a:solidFill>
                <a:srgbClr val="000000"/>
              </a:solidFill>
              <a:latin typeface="Bernard MT Condensed"/>
            </a:rPr>
            <a:t>Privacy </a:t>
          </a:r>
          <a:r>
            <a:rPr lang="en-US">
              <a:solidFill>
                <a:srgbClr val="000000"/>
              </a:solidFill>
              <a:latin typeface="Bernard MT Condensed"/>
            </a:rPr>
            <a:t> </a:t>
          </a:r>
        </a:p>
      </dgm:t>
    </dgm:pt>
    <dgm:pt modelId="{7349DE50-7A31-4E85-B919-45C329A2F9E8}" type="parTrans" cxnId="{AB7948F0-E0AA-45D1-B13E-8183DAF345F3}">
      <dgm:prSet/>
      <dgm:spPr/>
    </dgm:pt>
    <dgm:pt modelId="{C3FC06D2-D709-4CA4-87E7-93FBB4E983A7}" type="sibTrans" cxnId="{AB7948F0-E0AA-45D1-B13E-8183DAF345F3}">
      <dgm:prSet/>
      <dgm:spPr/>
      <dgm:t>
        <a:bodyPr/>
        <a:lstStyle/>
        <a:p>
          <a:endParaRPr lang="en-US"/>
        </a:p>
      </dgm:t>
    </dgm:pt>
    <dgm:pt modelId="{145AE7A9-2E25-4B91-BF48-3A9C299C1075}">
      <dgm:prSet phldr="0"/>
      <dgm:spPr/>
      <dgm:t>
        <a:bodyPr/>
        <a:lstStyle/>
        <a:p>
          <a:pPr algn="l" rtl="0">
            <a:lnSpc>
              <a:spcPct val="110000"/>
            </a:lnSpc>
          </a:pPr>
          <a:r>
            <a:rPr lang="en-US">
              <a:solidFill>
                <a:srgbClr val="000000"/>
              </a:solidFill>
              <a:latin typeface="Bernard MT Condensed"/>
            </a:rPr>
            <a:t>Responsibility </a:t>
          </a:r>
        </a:p>
      </dgm:t>
    </dgm:pt>
    <dgm:pt modelId="{6B517446-9E55-49FC-8540-D572FED1B63C}" type="parTrans" cxnId="{243BF37E-8AED-4A79-B8CE-92689020889D}">
      <dgm:prSet/>
      <dgm:spPr/>
    </dgm:pt>
    <dgm:pt modelId="{F5E0A5AA-E9CE-4BF9-8207-FB0633F428B1}" type="sibTrans" cxnId="{243BF37E-8AED-4A79-B8CE-92689020889D}">
      <dgm:prSet/>
      <dgm:spPr/>
      <dgm:t>
        <a:bodyPr/>
        <a:lstStyle/>
        <a:p>
          <a:endParaRPr lang="en-US"/>
        </a:p>
      </dgm:t>
    </dgm:pt>
    <dgm:pt modelId="{B5CFE37B-D0F1-491A-9CD0-BBA9218F2F33}">
      <dgm:prSet phldr="0"/>
      <dgm:spPr/>
      <dgm:t>
        <a:bodyPr/>
        <a:lstStyle/>
        <a:p>
          <a:pPr algn="l" rtl="0">
            <a:lnSpc>
              <a:spcPct val="110000"/>
            </a:lnSpc>
          </a:pPr>
          <a:r>
            <a:rPr lang="en-US">
              <a:solidFill>
                <a:srgbClr val="000000"/>
              </a:solidFill>
              <a:latin typeface="Bernard MT Condensed"/>
            </a:rPr>
            <a:t>Understanding Bias </a:t>
          </a:r>
        </a:p>
      </dgm:t>
    </dgm:pt>
    <dgm:pt modelId="{016CE854-AFA8-4732-B2B8-60E06308219B}" type="parTrans" cxnId="{21E4E118-FEBB-484C-BDDF-9DF6DDB091D5}">
      <dgm:prSet/>
      <dgm:spPr/>
    </dgm:pt>
    <dgm:pt modelId="{FA081DC7-B21A-47BF-8D40-C1EBC33C91ED}" type="sibTrans" cxnId="{21E4E118-FEBB-484C-BDDF-9DF6DDB091D5}">
      <dgm:prSet/>
      <dgm:spPr/>
      <dgm:t>
        <a:bodyPr/>
        <a:lstStyle/>
        <a:p>
          <a:endParaRPr lang="en-US"/>
        </a:p>
      </dgm:t>
    </dgm:pt>
    <dgm:pt modelId="{4C813DF3-C392-4E31-AFA0-3FA60F48EC49}">
      <dgm:prSet phldr="0"/>
      <dgm:spPr/>
      <dgm:t>
        <a:bodyPr/>
        <a:lstStyle/>
        <a:p>
          <a:r>
            <a:rPr lang="en-US">
              <a:solidFill>
                <a:srgbClr val="000000"/>
              </a:solidFill>
              <a:latin typeface="Bernard MT Condensed"/>
            </a:rPr>
            <a:t>Protect your online privacy by keeping that private information safe</a:t>
          </a:r>
          <a:endParaRPr lang="en-US"/>
        </a:p>
      </dgm:t>
    </dgm:pt>
    <dgm:pt modelId="{E257A4A1-A5FA-4322-AF1F-C3D4CAF3E50E}" type="parTrans" cxnId="{B3254146-C3DC-4EE3-A1D2-14EBACAA6289}">
      <dgm:prSet/>
      <dgm:spPr/>
    </dgm:pt>
    <dgm:pt modelId="{A6FB293E-ADB8-4A9D-8FB8-07AE1DFBB5C8}" type="sibTrans" cxnId="{B3254146-C3DC-4EE3-A1D2-14EBACAA6289}">
      <dgm:prSet/>
      <dgm:spPr/>
      <dgm:t>
        <a:bodyPr/>
        <a:lstStyle/>
        <a:p>
          <a:endParaRPr lang="en-US"/>
        </a:p>
      </dgm:t>
    </dgm:pt>
    <dgm:pt modelId="{798E844F-DD3B-4F50-9E1F-00FCCFD3AC34}">
      <dgm:prSet phldr="0"/>
      <dgm:spPr/>
      <dgm:t>
        <a:bodyPr/>
        <a:lstStyle/>
        <a:p>
          <a:r>
            <a:rPr lang="en-US">
              <a:solidFill>
                <a:srgbClr val="000000"/>
              </a:solidFill>
              <a:latin typeface="Bernard MT Condensed"/>
            </a:rPr>
            <a:t>AI can be a great tool but you should understand its strengths and limits, and not just rely on it for everything. </a:t>
          </a:r>
          <a:endParaRPr lang="en-US"/>
        </a:p>
      </dgm:t>
    </dgm:pt>
    <dgm:pt modelId="{B4B2E238-A0FE-4CAB-987D-13794561A0E8}" type="parTrans" cxnId="{D2AB70FE-D343-47B3-A2B4-210815D13ECD}">
      <dgm:prSet/>
      <dgm:spPr/>
    </dgm:pt>
    <dgm:pt modelId="{97977408-66A8-4546-8C86-7D4651F64046}" type="sibTrans" cxnId="{D2AB70FE-D343-47B3-A2B4-210815D13ECD}">
      <dgm:prSet/>
      <dgm:spPr/>
      <dgm:t>
        <a:bodyPr/>
        <a:lstStyle/>
        <a:p>
          <a:endParaRPr lang="en-US"/>
        </a:p>
      </dgm:t>
    </dgm:pt>
    <dgm:pt modelId="{92B6664B-92AD-4B85-BD07-9A370C33105C}">
      <dgm:prSet phldr="0"/>
      <dgm:spPr/>
      <dgm:t>
        <a:bodyPr/>
        <a:lstStyle/>
        <a:p>
          <a:r>
            <a:rPr lang="en-US">
              <a:solidFill>
                <a:srgbClr val="000000"/>
              </a:solidFill>
              <a:latin typeface="Bernard MT Condensed"/>
            </a:rPr>
            <a:t>AI can sometimes make mistakes if it's trained with wrong or unfair information. </a:t>
          </a:r>
          <a:endParaRPr lang="en-US"/>
        </a:p>
      </dgm:t>
    </dgm:pt>
    <dgm:pt modelId="{C0EE2021-012B-4CCF-ACB5-D5F430E8D09F}" type="parTrans" cxnId="{D8A6749D-5E8A-4615-A056-E3B115F34986}">
      <dgm:prSet/>
      <dgm:spPr/>
    </dgm:pt>
    <dgm:pt modelId="{E276E9D8-5136-4CC7-AF75-020909B70737}" type="sibTrans" cxnId="{D8A6749D-5E8A-4615-A056-E3B115F34986}">
      <dgm:prSet/>
      <dgm:spPr/>
      <dgm:t>
        <a:bodyPr/>
        <a:lstStyle/>
        <a:p>
          <a:endParaRPr lang="en-US"/>
        </a:p>
      </dgm:t>
    </dgm:pt>
    <dgm:pt modelId="{089F0F76-4728-4DDE-A3FD-9A09E0C01095}">
      <dgm:prSet phldr="0"/>
      <dgm:spPr/>
      <dgm:t>
        <a:bodyPr/>
        <a:lstStyle/>
        <a:p>
          <a:r>
            <a:rPr lang="en-US">
              <a:solidFill>
                <a:srgbClr val="000000"/>
              </a:solidFill>
              <a:latin typeface="Bernard MT Condensed"/>
            </a:rPr>
            <a:t>AI is designed to help people in positive ways, not cause harm or spread false information. </a:t>
          </a:r>
          <a:endParaRPr lang="en-US"/>
        </a:p>
      </dgm:t>
    </dgm:pt>
    <dgm:pt modelId="{BAD21056-39D9-479D-85F9-B1B78254C2DB}" type="parTrans" cxnId="{0CE3649B-3450-45F5-B27C-F3B937B4E7DD}">
      <dgm:prSet/>
      <dgm:spPr/>
    </dgm:pt>
    <dgm:pt modelId="{9E7E38E1-A604-4C5B-8DB0-3CEA43B58EF1}" type="sibTrans" cxnId="{0CE3649B-3450-45F5-B27C-F3B937B4E7DD}">
      <dgm:prSet/>
      <dgm:spPr/>
      <dgm:t>
        <a:bodyPr/>
        <a:lstStyle/>
        <a:p>
          <a:endParaRPr lang="en-US"/>
        </a:p>
      </dgm:t>
    </dgm:pt>
    <dgm:pt modelId="{74FA52D4-FEEC-4EC3-97FB-C05F4D2B5883}" type="pres">
      <dgm:prSet presAssocID="{E52CA10C-1005-4816-9336-07A2F7C0CB17}" presName="linear" presStyleCnt="0">
        <dgm:presLayoutVars>
          <dgm:dir/>
          <dgm:animLvl val="lvl"/>
          <dgm:resizeHandles val="exact"/>
        </dgm:presLayoutVars>
      </dgm:prSet>
      <dgm:spPr/>
    </dgm:pt>
    <dgm:pt modelId="{5897C726-37EE-4339-A07A-3E23AC9364EA}" type="pres">
      <dgm:prSet presAssocID="{7544FA12-EDC3-40F2-954A-1167FB1CFDF1}" presName="parentLin" presStyleCnt="0"/>
      <dgm:spPr/>
    </dgm:pt>
    <dgm:pt modelId="{E79FC8A4-A410-491F-BDD0-3E236905803C}" type="pres">
      <dgm:prSet presAssocID="{7544FA12-EDC3-40F2-954A-1167FB1CFDF1}" presName="parentLeftMargin" presStyleLbl="node1" presStyleIdx="0" presStyleCnt="4"/>
      <dgm:spPr/>
    </dgm:pt>
    <dgm:pt modelId="{D6C32E23-F978-4077-A43E-55BC7A94C9C9}" type="pres">
      <dgm:prSet presAssocID="{7544FA12-EDC3-40F2-954A-1167FB1CFDF1}" presName="parentText" presStyleLbl="node1" presStyleIdx="0" presStyleCnt="4">
        <dgm:presLayoutVars>
          <dgm:chMax val="0"/>
          <dgm:bulletEnabled val="1"/>
        </dgm:presLayoutVars>
      </dgm:prSet>
      <dgm:spPr/>
    </dgm:pt>
    <dgm:pt modelId="{677734C2-ED4A-4EA4-BFF8-364A798583FC}" type="pres">
      <dgm:prSet presAssocID="{7544FA12-EDC3-40F2-954A-1167FB1CFDF1}" presName="negativeSpace" presStyleCnt="0"/>
      <dgm:spPr/>
    </dgm:pt>
    <dgm:pt modelId="{932CFA9C-0D54-4584-81F0-23DDE4884BBC}" type="pres">
      <dgm:prSet presAssocID="{7544FA12-EDC3-40F2-954A-1167FB1CFDF1}" presName="childText" presStyleLbl="conFgAcc1" presStyleIdx="0" presStyleCnt="4">
        <dgm:presLayoutVars>
          <dgm:bulletEnabled val="1"/>
        </dgm:presLayoutVars>
      </dgm:prSet>
      <dgm:spPr/>
    </dgm:pt>
    <dgm:pt modelId="{B833C419-72D5-4E08-95B5-C547E1C93C02}" type="pres">
      <dgm:prSet presAssocID="{C3FC06D2-D709-4CA4-87E7-93FBB4E983A7}" presName="spaceBetweenRectangles" presStyleCnt="0"/>
      <dgm:spPr/>
    </dgm:pt>
    <dgm:pt modelId="{D9836870-64AA-44BF-9FA6-1D578820C701}" type="pres">
      <dgm:prSet presAssocID="{145AE7A9-2E25-4B91-BF48-3A9C299C1075}" presName="parentLin" presStyleCnt="0"/>
      <dgm:spPr/>
    </dgm:pt>
    <dgm:pt modelId="{7E2D5FCE-3E6C-44BE-BF83-B967D14AE97A}" type="pres">
      <dgm:prSet presAssocID="{145AE7A9-2E25-4B91-BF48-3A9C299C1075}" presName="parentLeftMargin" presStyleLbl="node1" presStyleIdx="0" presStyleCnt="4"/>
      <dgm:spPr/>
    </dgm:pt>
    <dgm:pt modelId="{CEE46C28-E59F-4417-B5EC-8EB99FE5CFE6}" type="pres">
      <dgm:prSet presAssocID="{145AE7A9-2E25-4B91-BF48-3A9C299C1075}" presName="parentText" presStyleLbl="node1" presStyleIdx="1" presStyleCnt="4">
        <dgm:presLayoutVars>
          <dgm:chMax val="0"/>
          <dgm:bulletEnabled val="1"/>
        </dgm:presLayoutVars>
      </dgm:prSet>
      <dgm:spPr/>
    </dgm:pt>
    <dgm:pt modelId="{DC01A593-C398-4236-B1AD-F8F89FB36181}" type="pres">
      <dgm:prSet presAssocID="{145AE7A9-2E25-4B91-BF48-3A9C299C1075}" presName="negativeSpace" presStyleCnt="0"/>
      <dgm:spPr/>
    </dgm:pt>
    <dgm:pt modelId="{7ABCABB6-0C8C-429C-A1AC-88FABBF8E8CF}" type="pres">
      <dgm:prSet presAssocID="{145AE7A9-2E25-4B91-BF48-3A9C299C1075}" presName="childText" presStyleLbl="conFgAcc1" presStyleIdx="1" presStyleCnt="4">
        <dgm:presLayoutVars>
          <dgm:bulletEnabled val="1"/>
        </dgm:presLayoutVars>
      </dgm:prSet>
      <dgm:spPr/>
    </dgm:pt>
    <dgm:pt modelId="{CED47DD0-2062-49DD-B5A6-592FBA8895CC}" type="pres">
      <dgm:prSet presAssocID="{F5E0A5AA-E9CE-4BF9-8207-FB0633F428B1}" presName="spaceBetweenRectangles" presStyleCnt="0"/>
      <dgm:spPr/>
    </dgm:pt>
    <dgm:pt modelId="{9D97ECF2-5227-4DC8-9CB9-641F343C8E2C}" type="pres">
      <dgm:prSet presAssocID="{B5CFE37B-D0F1-491A-9CD0-BBA9218F2F33}" presName="parentLin" presStyleCnt="0"/>
      <dgm:spPr/>
    </dgm:pt>
    <dgm:pt modelId="{0548F046-F6B3-41AC-B1F0-3356661A7083}" type="pres">
      <dgm:prSet presAssocID="{B5CFE37B-D0F1-491A-9CD0-BBA9218F2F33}" presName="parentLeftMargin" presStyleLbl="node1" presStyleIdx="1" presStyleCnt="4"/>
      <dgm:spPr/>
    </dgm:pt>
    <dgm:pt modelId="{0FB3615B-8D28-4DFE-BF01-5A1846E2B171}" type="pres">
      <dgm:prSet presAssocID="{B5CFE37B-D0F1-491A-9CD0-BBA9218F2F33}" presName="parentText" presStyleLbl="node1" presStyleIdx="2" presStyleCnt="4">
        <dgm:presLayoutVars>
          <dgm:chMax val="0"/>
          <dgm:bulletEnabled val="1"/>
        </dgm:presLayoutVars>
      </dgm:prSet>
      <dgm:spPr/>
    </dgm:pt>
    <dgm:pt modelId="{34EE3062-4C4C-45A0-96E9-863D43AE4ADF}" type="pres">
      <dgm:prSet presAssocID="{B5CFE37B-D0F1-491A-9CD0-BBA9218F2F33}" presName="negativeSpace" presStyleCnt="0"/>
      <dgm:spPr/>
    </dgm:pt>
    <dgm:pt modelId="{554E9F7D-9320-43E4-9A7F-5813AA10A4AC}" type="pres">
      <dgm:prSet presAssocID="{B5CFE37B-D0F1-491A-9CD0-BBA9218F2F33}" presName="childText" presStyleLbl="conFgAcc1" presStyleIdx="2" presStyleCnt="4">
        <dgm:presLayoutVars>
          <dgm:bulletEnabled val="1"/>
        </dgm:presLayoutVars>
      </dgm:prSet>
      <dgm:spPr/>
    </dgm:pt>
    <dgm:pt modelId="{C832B24C-9376-4AD2-B53F-14D841F80642}" type="pres">
      <dgm:prSet presAssocID="{FA081DC7-B21A-47BF-8D40-C1EBC33C91ED}" presName="spaceBetweenRectangles" presStyleCnt="0"/>
      <dgm:spPr/>
    </dgm:pt>
    <dgm:pt modelId="{480DF6D5-1687-42EB-97C4-D7A2B57841B6}" type="pres">
      <dgm:prSet presAssocID="{93535336-3055-420E-9BE9-47ADE147A3B3}" presName="parentLin" presStyleCnt="0"/>
      <dgm:spPr/>
    </dgm:pt>
    <dgm:pt modelId="{AECF6D07-CC6E-4A55-AB91-E7C681C471DE}" type="pres">
      <dgm:prSet presAssocID="{93535336-3055-420E-9BE9-47ADE147A3B3}" presName="parentLeftMargin" presStyleLbl="node1" presStyleIdx="2" presStyleCnt="4"/>
      <dgm:spPr/>
    </dgm:pt>
    <dgm:pt modelId="{76D57773-5058-49F8-9BA2-E9583A1324A9}" type="pres">
      <dgm:prSet presAssocID="{93535336-3055-420E-9BE9-47ADE147A3B3}" presName="parentText" presStyleLbl="node1" presStyleIdx="3" presStyleCnt="4">
        <dgm:presLayoutVars>
          <dgm:chMax val="0"/>
          <dgm:bulletEnabled val="1"/>
        </dgm:presLayoutVars>
      </dgm:prSet>
      <dgm:spPr/>
    </dgm:pt>
    <dgm:pt modelId="{87295B28-CD46-42C4-A2B5-96A4F81787A6}" type="pres">
      <dgm:prSet presAssocID="{93535336-3055-420E-9BE9-47ADE147A3B3}" presName="negativeSpace" presStyleCnt="0"/>
      <dgm:spPr/>
    </dgm:pt>
    <dgm:pt modelId="{957DF35D-CDA6-4FF7-970F-22CEEA72660B}" type="pres">
      <dgm:prSet presAssocID="{93535336-3055-420E-9BE9-47ADE147A3B3}" presName="childText" presStyleLbl="conFgAcc1" presStyleIdx="3" presStyleCnt="4">
        <dgm:presLayoutVars>
          <dgm:bulletEnabled val="1"/>
        </dgm:presLayoutVars>
      </dgm:prSet>
      <dgm:spPr/>
    </dgm:pt>
  </dgm:ptLst>
  <dgm:cxnLst>
    <dgm:cxn modelId="{21E4E118-FEBB-484C-BDDF-9DF6DDB091D5}" srcId="{E52CA10C-1005-4816-9336-07A2F7C0CB17}" destId="{B5CFE37B-D0F1-491A-9CD0-BBA9218F2F33}" srcOrd="2" destOrd="0" parTransId="{016CE854-AFA8-4732-B2B8-60E06308219B}" sibTransId="{FA081DC7-B21A-47BF-8D40-C1EBC33C91ED}"/>
    <dgm:cxn modelId="{37BDB61F-95C5-443D-B251-B71DB5BC2D8E}" type="presOf" srcId="{7544FA12-EDC3-40F2-954A-1167FB1CFDF1}" destId="{D6C32E23-F978-4077-A43E-55BC7A94C9C9}" srcOrd="1" destOrd="0" presId="urn:microsoft.com/office/officeart/2005/8/layout/list1"/>
    <dgm:cxn modelId="{D660AF20-4F71-46B5-A8F4-E0351DC6E7CB}" type="presOf" srcId="{7544FA12-EDC3-40F2-954A-1167FB1CFDF1}" destId="{E79FC8A4-A410-491F-BDD0-3E236905803C}" srcOrd="0" destOrd="0" presId="urn:microsoft.com/office/officeart/2005/8/layout/list1"/>
    <dgm:cxn modelId="{79DFD123-50B0-4710-A30B-5397F6326175}" type="presOf" srcId="{B5CFE37B-D0F1-491A-9CD0-BBA9218F2F33}" destId="{0FB3615B-8D28-4DFE-BF01-5A1846E2B171}" srcOrd="1" destOrd="0" presId="urn:microsoft.com/office/officeart/2005/8/layout/list1"/>
    <dgm:cxn modelId="{B3254146-C3DC-4EE3-A1D2-14EBACAA6289}" srcId="{7544FA12-EDC3-40F2-954A-1167FB1CFDF1}" destId="{4C813DF3-C392-4E31-AFA0-3FA60F48EC49}" srcOrd="0" destOrd="0" parTransId="{E257A4A1-A5FA-4322-AF1F-C3D4CAF3E50E}" sibTransId="{A6FB293E-ADB8-4A9D-8FB8-07AE1DFBB5C8}"/>
    <dgm:cxn modelId="{45F7E068-C7E8-4979-BF7E-D8A5081B2217}" type="presOf" srcId="{B5CFE37B-D0F1-491A-9CD0-BBA9218F2F33}" destId="{0548F046-F6B3-41AC-B1F0-3356661A7083}" srcOrd="0" destOrd="0" presId="urn:microsoft.com/office/officeart/2005/8/layout/list1"/>
    <dgm:cxn modelId="{17D75C73-445B-4241-9071-6F55AAAB894F}" type="presOf" srcId="{93535336-3055-420E-9BE9-47ADE147A3B3}" destId="{AECF6D07-CC6E-4A55-AB91-E7C681C471DE}" srcOrd="0" destOrd="0" presId="urn:microsoft.com/office/officeart/2005/8/layout/list1"/>
    <dgm:cxn modelId="{243BF37E-8AED-4A79-B8CE-92689020889D}" srcId="{E52CA10C-1005-4816-9336-07A2F7C0CB17}" destId="{145AE7A9-2E25-4B91-BF48-3A9C299C1075}" srcOrd="1" destOrd="0" parTransId="{6B517446-9E55-49FC-8540-D572FED1B63C}" sibTransId="{F5E0A5AA-E9CE-4BF9-8207-FB0633F428B1}"/>
    <dgm:cxn modelId="{74FE4482-64C4-4B9B-AEB1-8FE6541D7432}" type="presOf" srcId="{145AE7A9-2E25-4B91-BF48-3A9C299C1075}" destId="{CEE46C28-E59F-4417-B5EC-8EB99FE5CFE6}" srcOrd="1" destOrd="0" presId="urn:microsoft.com/office/officeart/2005/8/layout/list1"/>
    <dgm:cxn modelId="{C4E11691-A5BB-4700-8B46-59BF834EED24}" srcId="{E52CA10C-1005-4816-9336-07A2F7C0CB17}" destId="{93535336-3055-420E-9BE9-47ADE147A3B3}" srcOrd="3" destOrd="0" parTransId="{A11B5047-0FD5-4725-80FA-3B418750320C}" sibTransId="{92B02846-B977-4EA8-82A6-3AC6C6A16B3C}"/>
    <dgm:cxn modelId="{022B3891-A78F-4A08-931E-B49D334929D7}" type="presOf" srcId="{145AE7A9-2E25-4B91-BF48-3A9C299C1075}" destId="{7E2D5FCE-3E6C-44BE-BF83-B967D14AE97A}" srcOrd="0" destOrd="0" presId="urn:microsoft.com/office/officeart/2005/8/layout/list1"/>
    <dgm:cxn modelId="{33EDC19A-20EA-4C89-80FB-7AA1FBF684B5}" type="presOf" srcId="{4C813DF3-C392-4E31-AFA0-3FA60F48EC49}" destId="{932CFA9C-0D54-4584-81F0-23DDE4884BBC}" srcOrd="0" destOrd="0" presId="urn:microsoft.com/office/officeart/2005/8/layout/list1"/>
    <dgm:cxn modelId="{0CE3649B-3450-45F5-B27C-F3B937B4E7DD}" srcId="{93535336-3055-420E-9BE9-47ADE147A3B3}" destId="{089F0F76-4728-4DDE-A3FD-9A09E0C01095}" srcOrd="0" destOrd="0" parTransId="{BAD21056-39D9-479D-85F9-B1B78254C2DB}" sibTransId="{9E7E38E1-A604-4C5B-8DB0-3CEA43B58EF1}"/>
    <dgm:cxn modelId="{D8A6749D-5E8A-4615-A056-E3B115F34986}" srcId="{B5CFE37B-D0F1-491A-9CD0-BBA9218F2F33}" destId="{92B6664B-92AD-4B85-BD07-9A370C33105C}" srcOrd="0" destOrd="0" parTransId="{C0EE2021-012B-4CCF-ACB5-D5F430E8D09F}" sibTransId="{E276E9D8-5136-4CC7-AF75-020909B70737}"/>
    <dgm:cxn modelId="{34C23B9E-EED8-4476-8989-F7522F528651}" type="presOf" srcId="{E52CA10C-1005-4816-9336-07A2F7C0CB17}" destId="{74FA52D4-FEEC-4EC3-97FB-C05F4D2B5883}" srcOrd="0" destOrd="0" presId="urn:microsoft.com/office/officeart/2005/8/layout/list1"/>
    <dgm:cxn modelId="{25D8E5CA-688B-4684-BC5C-66704161BCB7}" type="presOf" srcId="{93535336-3055-420E-9BE9-47ADE147A3B3}" destId="{76D57773-5058-49F8-9BA2-E9583A1324A9}" srcOrd="1" destOrd="0" presId="urn:microsoft.com/office/officeart/2005/8/layout/list1"/>
    <dgm:cxn modelId="{A1604DDF-7096-498B-BECC-5582463B77EF}" type="presOf" srcId="{92B6664B-92AD-4B85-BD07-9A370C33105C}" destId="{554E9F7D-9320-43E4-9A7F-5813AA10A4AC}" srcOrd="0" destOrd="0" presId="urn:microsoft.com/office/officeart/2005/8/layout/list1"/>
    <dgm:cxn modelId="{054081E2-4982-4511-AF0E-AD08FA2DF5F3}" type="presOf" srcId="{798E844F-DD3B-4F50-9E1F-00FCCFD3AC34}" destId="{7ABCABB6-0C8C-429C-A1AC-88FABBF8E8CF}" srcOrd="0" destOrd="0" presId="urn:microsoft.com/office/officeart/2005/8/layout/list1"/>
    <dgm:cxn modelId="{81EC30E4-B68C-4F1D-8819-E52AD51ACF9B}" type="presOf" srcId="{089F0F76-4728-4DDE-A3FD-9A09E0C01095}" destId="{957DF35D-CDA6-4FF7-970F-22CEEA72660B}" srcOrd="0" destOrd="0" presId="urn:microsoft.com/office/officeart/2005/8/layout/list1"/>
    <dgm:cxn modelId="{AB7948F0-E0AA-45D1-B13E-8183DAF345F3}" srcId="{E52CA10C-1005-4816-9336-07A2F7C0CB17}" destId="{7544FA12-EDC3-40F2-954A-1167FB1CFDF1}" srcOrd="0" destOrd="0" parTransId="{7349DE50-7A31-4E85-B919-45C329A2F9E8}" sibTransId="{C3FC06D2-D709-4CA4-87E7-93FBB4E983A7}"/>
    <dgm:cxn modelId="{D2AB70FE-D343-47B3-A2B4-210815D13ECD}" srcId="{145AE7A9-2E25-4B91-BF48-3A9C299C1075}" destId="{798E844F-DD3B-4F50-9E1F-00FCCFD3AC34}" srcOrd="0" destOrd="0" parTransId="{B4B2E238-A0FE-4CAB-987D-13794561A0E8}" sibTransId="{97977408-66A8-4546-8C86-7D4651F64046}"/>
    <dgm:cxn modelId="{706C70B1-340D-4740-BAD7-1DD68F4E809C}" type="presParOf" srcId="{74FA52D4-FEEC-4EC3-97FB-C05F4D2B5883}" destId="{5897C726-37EE-4339-A07A-3E23AC9364EA}" srcOrd="0" destOrd="0" presId="urn:microsoft.com/office/officeart/2005/8/layout/list1"/>
    <dgm:cxn modelId="{4DBA2528-4B72-4D1F-B5DF-ED0F537F7E8E}" type="presParOf" srcId="{5897C726-37EE-4339-A07A-3E23AC9364EA}" destId="{E79FC8A4-A410-491F-BDD0-3E236905803C}" srcOrd="0" destOrd="0" presId="urn:microsoft.com/office/officeart/2005/8/layout/list1"/>
    <dgm:cxn modelId="{98478D4A-74DC-4399-A406-A0343D08547C}" type="presParOf" srcId="{5897C726-37EE-4339-A07A-3E23AC9364EA}" destId="{D6C32E23-F978-4077-A43E-55BC7A94C9C9}" srcOrd="1" destOrd="0" presId="urn:microsoft.com/office/officeart/2005/8/layout/list1"/>
    <dgm:cxn modelId="{4DB4F34E-26B5-454A-AD1E-A7D8B9F51525}" type="presParOf" srcId="{74FA52D4-FEEC-4EC3-97FB-C05F4D2B5883}" destId="{677734C2-ED4A-4EA4-BFF8-364A798583FC}" srcOrd="1" destOrd="0" presId="urn:microsoft.com/office/officeart/2005/8/layout/list1"/>
    <dgm:cxn modelId="{B9F7E920-77CF-45E1-BF07-EEFFCB27BE1B}" type="presParOf" srcId="{74FA52D4-FEEC-4EC3-97FB-C05F4D2B5883}" destId="{932CFA9C-0D54-4584-81F0-23DDE4884BBC}" srcOrd="2" destOrd="0" presId="urn:microsoft.com/office/officeart/2005/8/layout/list1"/>
    <dgm:cxn modelId="{618B6EA3-B3B4-48D6-AC1F-BC1AE3F9B17B}" type="presParOf" srcId="{74FA52D4-FEEC-4EC3-97FB-C05F4D2B5883}" destId="{B833C419-72D5-4E08-95B5-C547E1C93C02}" srcOrd="3" destOrd="0" presId="urn:microsoft.com/office/officeart/2005/8/layout/list1"/>
    <dgm:cxn modelId="{475A5438-8981-4967-8A39-C16941A02342}" type="presParOf" srcId="{74FA52D4-FEEC-4EC3-97FB-C05F4D2B5883}" destId="{D9836870-64AA-44BF-9FA6-1D578820C701}" srcOrd="4" destOrd="0" presId="urn:microsoft.com/office/officeart/2005/8/layout/list1"/>
    <dgm:cxn modelId="{25547585-A2E7-4132-B680-9C6033651651}" type="presParOf" srcId="{D9836870-64AA-44BF-9FA6-1D578820C701}" destId="{7E2D5FCE-3E6C-44BE-BF83-B967D14AE97A}" srcOrd="0" destOrd="0" presId="urn:microsoft.com/office/officeart/2005/8/layout/list1"/>
    <dgm:cxn modelId="{5E604D32-B179-4750-BC4D-F4C278279BC3}" type="presParOf" srcId="{D9836870-64AA-44BF-9FA6-1D578820C701}" destId="{CEE46C28-E59F-4417-B5EC-8EB99FE5CFE6}" srcOrd="1" destOrd="0" presId="urn:microsoft.com/office/officeart/2005/8/layout/list1"/>
    <dgm:cxn modelId="{4F31435D-A5F4-4F13-BFCD-53CC1FD3DAD2}" type="presParOf" srcId="{74FA52D4-FEEC-4EC3-97FB-C05F4D2B5883}" destId="{DC01A593-C398-4236-B1AD-F8F89FB36181}" srcOrd="5" destOrd="0" presId="urn:microsoft.com/office/officeart/2005/8/layout/list1"/>
    <dgm:cxn modelId="{3D50382D-5963-44AD-926E-7097A9AABF38}" type="presParOf" srcId="{74FA52D4-FEEC-4EC3-97FB-C05F4D2B5883}" destId="{7ABCABB6-0C8C-429C-A1AC-88FABBF8E8CF}" srcOrd="6" destOrd="0" presId="urn:microsoft.com/office/officeart/2005/8/layout/list1"/>
    <dgm:cxn modelId="{68E3B78C-61DF-4B4E-AE48-3D213BDF87C8}" type="presParOf" srcId="{74FA52D4-FEEC-4EC3-97FB-C05F4D2B5883}" destId="{CED47DD0-2062-49DD-B5A6-592FBA8895CC}" srcOrd="7" destOrd="0" presId="urn:microsoft.com/office/officeart/2005/8/layout/list1"/>
    <dgm:cxn modelId="{204A2215-1E0F-423B-B780-B0F970FA99B1}" type="presParOf" srcId="{74FA52D4-FEEC-4EC3-97FB-C05F4D2B5883}" destId="{9D97ECF2-5227-4DC8-9CB9-641F343C8E2C}" srcOrd="8" destOrd="0" presId="urn:microsoft.com/office/officeart/2005/8/layout/list1"/>
    <dgm:cxn modelId="{57F107A8-F309-4342-8D54-FCA0748BC662}" type="presParOf" srcId="{9D97ECF2-5227-4DC8-9CB9-641F343C8E2C}" destId="{0548F046-F6B3-41AC-B1F0-3356661A7083}" srcOrd="0" destOrd="0" presId="urn:microsoft.com/office/officeart/2005/8/layout/list1"/>
    <dgm:cxn modelId="{EDF52FAE-3AAC-46A9-98FB-151FF41A258F}" type="presParOf" srcId="{9D97ECF2-5227-4DC8-9CB9-641F343C8E2C}" destId="{0FB3615B-8D28-4DFE-BF01-5A1846E2B171}" srcOrd="1" destOrd="0" presId="urn:microsoft.com/office/officeart/2005/8/layout/list1"/>
    <dgm:cxn modelId="{57ED0729-4A4D-4011-953B-E33AD9017384}" type="presParOf" srcId="{74FA52D4-FEEC-4EC3-97FB-C05F4D2B5883}" destId="{34EE3062-4C4C-45A0-96E9-863D43AE4ADF}" srcOrd="9" destOrd="0" presId="urn:microsoft.com/office/officeart/2005/8/layout/list1"/>
    <dgm:cxn modelId="{07EA36D8-62BE-4F9B-A581-2858E09FF941}" type="presParOf" srcId="{74FA52D4-FEEC-4EC3-97FB-C05F4D2B5883}" destId="{554E9F7D-9320-43E4-9A7F-5813AA10A4AC}" srcOrd="10" destOrd="0" presId="urn:microsoft.com/office/officeart/2005/8/layout/list1"/>
    <dgm:cxn modelId="{BE181630-9CA0-4076-AA54-EF60DAFF780C}" type="presParOf" srcId="{74FA52D4-FEEC-4EC3-97FB-C05F4D2B5883}" destId="{C832B24C-9376-4AD2-B53F-14D841F80642}" srcOrd="11" destOrd="0" presId="urn:microsoft.com/office/officeart/2005/8/layout/list1"/>
    <dgm:cxn modelId="{7C6CEDFE-6DD9-4643-AE75-14858CDE0640}" type="presParOf" srcId="{74FA52D4-FEEC-4EC3-97FB-C05F4D2B5883}" destId="{480DF6D5-1687-42EB-97C4-D7A2B57841B6}" srcOrd="12" destOrd="0" presId="urn:microsoft.com/office/officeart/2005/8/layout/list1"/>
    <dgm:cxn modelId="{C0DBD97D-F5D8-4316-839D-19D4F47397C6}" type="presParOf" srcId="{480DF6D5-1687-42EB-97C4-D7A2B57841B6}" destId="{AECF6D07-CC6E-4A55-AB91-E7C681C471DE}" srcOrd="0" destOrd="0" presId="urn:microsoft.com/office/officeart/2005/8/layout/list1"/>
    <dgm:cxn modelId="{4ED683EA-A671-41D5-8EB8-2549CDC5DF3B}" type="presParOf" srcId="{480DF6D5-1687-42EB-97C4-D7A2B57841B6}" destId="{76D57773-5058-49F8-9BA2-E9583A1324A9}" srcOrd="1" destOrd="0" presId="urn:microsoft.com/office/officeart/2005/8/layout/list1"/>
    <dgm:cxn modelId="{CD4203B9-3048-4C49-8152-1958B8730592}" type="presParOf" srcId="{74FA52D4-FEEC-4EC3-97FB-C05F4D2B5883}" destId="{87295B28-CD46-42C4-A2B5-96A4F81787A6}" srcOrd="13" destOrd="0" presId="urn:microsoft.com/office/officeart/2005/8/layout/list1"/>
    <dgm:cxn modelId="{9F1CAF7C-7E65-48C5-8086-005421EFE9A4}" type="presParOf" srcId="{74FA52D4-FEEC-4EC3-97FB-C05F4D2B5883}" destId="{957DF35D-CDA6-4FF7-970F-22CEEA72660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C1A87A-9DA8-44EE-8C57-E5F302F4240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4229F2C-324A-4A60-A397-2BC8D82F906F}">
      <dgm:prSet phldrT="[Text]" phldr="0"/>
      <dgm:spPr/>
      <dgm:t>
        <a:bodyPr/>
        <a:lstStyle/>
        <a:p>
          <a:pPr algn="l">
            <a:lnSpc>
              <a:spcPct val="110000"/>
            </a:lnSpc>
          </a:pPr>
          <a:r>
            <a:rPr lang="en-US">
              <a:solidFill>
                <a:srgbClr val="000000"/>
              </a:solidFill>
              <a:latin typeface="Bernard MT Condensed"/>
            </a:rPr>
            <a:t>Gaming- AI is used to match players with the correct level opponent to ensure the game is fun and challenging</a:t>
          </a:r>
          <a:endParaRPr lang="en-US"/>
        </a:p>
      </dgm:t>
    </dgm:pt>
    <dgm:pt modelId="{C55D2CD0-7E55-411D-90C1-AD592C46456C}" type="parTrans" cxnId="{6158BE6D-5AFC-42FD-ADD0-33256B44C95D}">
      <dgm:prSet/>
      <dgm:spPr/>
      <dgm:t>
        <a:bodyPr/>
        <a:lstStyle/>
        <a:p>
          <a:endParaRPr lang="en-US"/>
        </a:p>
      </dgm:t>
    </dgm:pt>
    <dgm:pt modelId="{A5686948-69D8-458F-A7ED-C0D90A5C9C99}" type="sibTrans" cxnId="{6158BE6D-5AFC-42FD-ADD0-33256B44C95D}">
      <dgm:prSet/>
      <dgm:spPr/>
      <dgm:t>
        <a:bodyPr/>
        <a:lstStyle/>
        <a:p>
          <a:endParaRPr lang="en-US"/>
        </a:p>
      </dgm:t>
    </dgm:pt>
    <dgm:pt modelId="{79FBF679-947E-4E2F-83E7-A1F4AEBCD122}">
      <dgm:prSet phldr="0"/>
      <dgm:spPr/>
      <dgm:t>
        <a:bodyPr/>
        <a:lstStyle/>
        <a:p>
          <a:pPr algn="l" rtl="0">
            <a:lnSpc>
              <a:spcPct val="110000"/>
            </a:lnSpc>
          </a:pPr>
          <a:r>
            <a:rPr lang="en-US">
              <a:solidFill>
                <a:srgbClr val="000000"/>
              </a:solidFill>
              <a:latin typeface="Bernard MT Condensed"/>
            </a:rPr>
            <a:t>Voice Assistants- ex. Siri, Alexa, and Google assistant</a:t>
          </a:r>
        </a:p>
      </dgm:t>
    </dgm:pt>
    <dgm:pt modelId="{FA34356F-8B10-4F93-A3A2-997D243CDC69}" type="parTrans" cxnId="{9259DA09-2447-4E9B-B3A3-5C09687A3299}">
      <dgm:prSet/>
      <dgm:spPr/>
    </dgm:pt>
    <dgm:pt modelId="{76CE2B36-561C-411E-B12F-7085E4E6D728}" type="sibTrans" cxnId="{9259DA09-2447-4E9B-B3A3-5C09687A3299}">
      <dgm:prSet/>
      <dgm:spPr/>
    </dgm:pt>
    <dgm:pt modelId="{8F1F6B2A-4F76-46BC-8DD7-F914ACD95647}">
      <dgm:prSet phldr="0"/>
      <dgm:spPr/>
      <dgm:t>
        <a:bodyPr/>
        <a:lstStyle/>
        <a:p>
          <a:pPr algn="l">
            <a:lnSpc>
              <a:spcPct val="110000"/>
            </a:lnSpc>
          </a:pPr>
          <a:r>
            <a:rPr lang="en-US">
              <a:solidFill>
                <a:srgbClr val="000000"/>
              </a:solidFill>
              <a:latin typeface="Bernard MT Condensed"/>
            </a:rPr>
            <a:t>Search Engines- Based on the input AI understands the questions and returns the most relevant information</a:t>
          </a:r>
        </a:p>
      </dgm:t>
    </dgm:pt>
    <dgm:pt modelId="{8E050D4C-6079-432B-93D2-397F6DF4EF2B}" type="parTrans" cxnId="{8BF9176C-1DA8-4C6C-AD4B-FF9DA768F49C}">
      <dgm:prSet/>
      <dgm:spPr/>
    </dgm:pt>
    <dgm:pt modelId="{E58B3CF5-E842-44C4-9554-74FCBDCB796F}" type="sibTrans" cxnId="{8BF9176C-1DA8-4C6C-AD4B-FF9DA768F49C}">
      <dgm:prSet/>
      <dgm:spPr/>
    </dgm:pt>
    <dgm:pt modelId="{CEED2FFE-35AE-44C2-9B4D-C8705B2AC7A8}">
      <dgm:prSet phldr="0"/>
      <dgm:spPr/>
      <dgm:t>
        <a:bodyPr/>
        <a:lstStyle/>
        <a:p>
          <a:pPr algn="l">
            <a:lnSpc>
              <a:spcPct val="110000"/>
            </a:lnSpc>
          </a:pPr>
          <a:r>
            <a:rPr lang="en-US">
              <a:solidFill>
                <a:srgbClr val="000000"/>
              </a:solidFill>
              <a:latin typeface="Bernard MT Condensed"/>
            </a:rPr>
            <a:t>Navigation Apps- Suggests the quickest route and provides information about traffic flow</a:t>
          </a:r>
        </a:p>
      </dgm:t>
    </dgm:pt>
    <dgm:pt modelId="{889BAA56-C44B-4F89-9911-DE5816CEFC84}" type="parTrans" cxnId="{E12A2B5B-4293-4DD9-BDC0-2EDF1AAEE7EB}">
      <dgm:prSet/>
      <dgm:spPr/>
    </dgm:pt>
    <dgm:pt modelId="{3A6693E9-DC33-4971-8A2A-CF872F39B589}" type="sibTrans" cxnId="{E12A2B5B-4293-4DD9-BDC0-2EDF1AAEE7EB}">
      <dgm:prSet/>
      <dgm:spPr/>
    </dgm:pt>
    <dgm:pt modelId="{127D4EBC-1B9E-4C14-B1DA-5B2453CD370C}">
      <dgm:prSet phldr="0"/>
      <dgm:spPr/>
      <dgm:t>
        <a:bodyPr/>
        <a:lstStyle/>
        <a:p>
          <a:pPr algn="l">
            <a:lnSpc>
              <a:spcPct val="110000"/>
            </a:lnSpc>
          </a:pPr>
          <a:r>
            <a:rPr lang="en-US">
              <a:solidFill>
                <a:srgbClr val="000000"/>
              </a:solidFill>
              <a:latin typeface="Bernard MT Condensed"/>
            </a:rPr>
            <a:t>Social Media- Facebook, Instagram, and TikTok use AI to decide which posts, photos, or videos you see based on your interests</a:t>
          </a:r>
        </a:p>
      </dgm:t>
    </dgm:pt>
    <dgm:pt modelId="{AE8B6FAE-2B8D-4E47-9DFD-2AC1A6950080}" type="parTrans" cxnId="{24C0897D-2C97-4283-A528-56CC5EF0A466}">
      <dgm:prSet/>
      <dgm:spPr/>
    </dgm:pt>
    <dgm:pt modelId="{BAC78F17-C4E4-49FA-BA35-E585542A0E67}" type="sibTrans" cxnId="{24C0897D-2C97-4283-A528-56CC5EF0A466}">
      <dgm:prSet/>
      <dgm:spPr/>
    </dgm:pt>
    <dgm:pt modelId="{C87DB765-78F8-4BC5-BC47-AB17193AFDAA}" type="pres">
      <dgm:prSet presAssocID="{36C1A87A-9DA8-44EE-8C57-E5F302F4240C}" presName="diagram" presStyleCnt="0">
        <dgm:presLayoutVars>
          <dgm:dir/>
          <dgm:resizeHandles val="exact"/>
        </dgm:presLayoutVars>
      </dgm:prSet>
      <dgm:spPr/>
    </dgm:pt>
    <dgm:pt modelId="{D284F721-16AD-45C6-98FA-BF451CD23943}" type="pres">
      <dgm:prSet presAssocID="{79FBF679-947E-4E2F-83E7-A1F4AEBCD122}" presName="node" presStyleLbl="node1" presStyleIdx="0" presStyleCnt="5">
        <dgm:presLayoutVars>
          <dgm:bulletEnabled val="1"/>
        </dgm:presLayoutVars>
      </dgm:prSet>
      <dgm:spPr/>
    </dgm:pt>
    <dgm:pt modelId="{DD615910-9547-4C4E-9AB5-78DAE80EAB26}" type="pres">
      <dgm:prSet presAssocID="{76CE2B36-561C-411E-B12F-7085E4E6D728}" presName="sibTrans" presStyleCnt="0"/>
      <dgm:spPr/>
    </dgm:pt>
    <dgm:pt modelId="{EA346E00-47AA-483B-926E-A65EA9DE74DA}" type="pres">
      <dgm:prSet presAssocID="{8F1F6B2A-4F76-46BC-8DD7-F914ACD95647}" presName="node" presStyleLbl="node1" presStyleIdx="1" presStyleCnt="5">
        <dgm:presLayoutVars>
          <dgm:bulletEnabled val="1"/>
        </dgm:presLayoutVars>
      </dgm:prSet>
      <dgm:spPr/>
    </dgm:pt>
    <dgm:pt modelId="{AE21EEBC-7946-4FBD-BD57-79D99F7BBFFB}" type="pres">
      <dgm:prSet presAssocID="{E58B3CF5-E842-44C4-9554-74FCBDCB796F}" presName="sibTrans" presStyleCnt="0"/>
      <dgm:spPr/>
    </dgm:pt>
    <dgm:pt modelId="{E85EF51C-3495-4847-8B5D-E2BBBD1D6500}" type="pres">
      <dgm:prSet presAssocID="{CEED2FFE-35AE-44C2-9B4D-C8705B2AC7A8}" presName="node" presStyleLbl="node1" presStyleIdx="2" presStyleCnt="5">
        <dgm:presLayoutVars>
          <dgm:bulletEnabled val="1"/>
        </dgm:presLayoutVars>
      </dgm:prSet>
      <dgm:spPr/>
    </dgm:pt>
    <dgm:pt modelId="{05179F38-75EF-45F9-BB59-ACA8C1C11CF1}" type="pres">
      <dgm:prSet presAssocID="{3A6693E9-DC33-4971-8A2A-CF872F39B589}" presName="sibTrans" presStyleCnt="0"/>
      <dgm:spPr/>
    </dgm:pt>
    <dgm:pt modelId="{F48F6AC7-3E3C-4A59-8CC4-D6307ABB956F}" type="pres">
      <dgm:prSet presAssocID="{127D4EBC-1B9E-4C14-B1DA-5B2453CD370C}" presName="node" presStyleLbl="node1" presStyleIdx="3" presStyleCnt="5">
        <dgm:presLayoutVars>
          <dgm:bulletEnabled val="1"/>
        </dgm:presLayoutVars>
      </dgm:prSet>
      <dgm:spPr/>
    </dgm:pt>
    <dgm:pt modelId="{DF32CE13-94EB-449C-8C1C-59C073DAA2B2}" type="pres">
      <dgm:prSet presAssocID="{BAC78F17-C4E4-49FA-BA35-E585542A0E67}" presName="sibTrans" presStyleCnt="0"/>
      <dgm:spPr/>
    </dgm:pt>
    <dgm:pt modelId="{A8EF89AE-5F75-4DC4-8DC3-64F08E0707F6}" type="pres">
      <dgm:prSet presAssocID="{74229F2C-324A-4A60-A397-2BC8D82F906F}" presName="node" presStyleLbl="node1" presStyleIdx="4" presStyleCnt="5">
        <dgm:presLayoutVars>
          <dgm:bulletEnabled val="1"/>
        </dgm:presLayoutVars>
      </dgm:prSet>
      <dgm:spPr/>
    </dgm:pt>
  </dgm:ptLst>
  <dgm:cxnLst>
    <dgm:cxn modelId="{9259DA09-2447-4E9B-B3A3-5C09687A3299}" srcId="{36C1A87A-9DA8-44EE-8C57-E5F302F4240C}" destId="{79FBF679-947E-4E2F-83E7-A1F4AEBCD122}" srcOrd="0" destOrd="0" parTransId="{FA34356F-8B10-4F93-A3A2-997D243CDC69}" sibTransId="{76CE2B36-561C-411E-B12F-7085E4E6D728}"/>
    <dgm:cxn modelId="{0FDC501B-DB96-445A-89CA-110C73AA0EE0}" type="presOf" srcId="{CEED2FFE-35AE-44C2-9B4D-C8705B2AC7A8}" destId="{E85EF51C-3495-4847-8B5D-E2BBBD1D6500}" srcOrd="0" destOrd="0" presId="urn:microsoft.com/office/officeart/2005/8/layout/default"/>
    <dgm:cxn modelId="{E12A2B5B-4293-4DD9-BDC0-2EDF1AAEE7EB}" srcId="{36C1A87A-9DA8-44EE-8C57-E5F302F4240C}" destId="{CEED2FFE-35AE-44C2-9B4D-C8705B2AC7A8}" srcOrd="2" destOrd="0" parTransId="{889BAA56-C44B-4F89-9911-DE5816CEFC84}" sibTransId="{3A6693E9-DC33-4971-8A2A-CF872F39B589}"/>
    <dgm:cxn modelId="{8BF9176C-1DA8-4C6C-AD4B-FF9DA768F49C}" srcId="{36C1A87A-9DA8-44EE-8C57-E5F302F4240C}" destId="{8F1F6B2A-4F76-46BC-8DD7-F914ACD95647}" srcOrd="1" destOrd="0" parTransId="{8E050D4C-6079-432B-93D2-397F6DF4EF2B}" sibTransId="{E58B3CF5-E842-44C4-9554-74FCBDCB796F}"/>
    <dgm:cxn modelId="{6158BE6D-5AFC-42FD-ADD0-33256B44C95D}" srcId="{36C1A87A-9DA8-44EE-8C57-E5F302F4240C}" destId="{74229F2C-324A-4A60-A397-2BC8D82F906F}" srcOrd="4" destOrd="0" parTransId="{C55D2CD0-7E55-411D-90C1-AD592C46456C}" sibTransId="{A5686948-69D8-458F-A7ED-C0D90A5C9C99}"/>
    <dgm:cxn modelId="{C9EEDD74-ED34-48E9-BFCB-570312A0F191}" type="presOf" srcId="{8F1F6B2A-4F76-46BC-8DD7-F914ACD95647}" destId="{EA346E00-47AA-483B-926E-A65EA9DE74DA}" srcOrd="0" destOrd="0" presId="urn:microsoft.com/office/officeart/2005/8/layout/default"/>
    <dgm:cxn modelId="{24C0897D-2C97-4283-A528-56CC5EF0A466}" srcId="{36C1A87A-9DA8-44EE-8C57-E5F302F4240C}" destId="{127D4EBC-1B9E-4C14-B1DA-5B2453CD370C}" srcOrd="3" destOrd="0" parTransId="{AE8B6FAE-2B8D-4E47-9DFD-2AC1A6950080}" sibTransId="{BAC78F17-C4E4-49FA-BA35-E585542A0E67}"/>
    <dgm:cxn modelId="{B261188D-5E40-4037-896D-5E210E88FA01}" type="presOf" srcId="{127D4EBC-1B9E-4C14-B1DA-5B2453CD370C}" destId="{F48F6AC7-3E3C-4A59-8CC4-D6307ABB956F}" srcOrd="0" destOrd="0" presId="urn:microsoft.com/office/officeart/2005/8/layout/default"/>
    <dgm:cxn modelId="{93CD0398-3AD9-4B11-B080-01AF8F7D04DF}" type="presOf" srcId="{36C1A87A-9DA8-44EE-8C57-E5F302F4240C}" destId="{C87DB765-78F8-4BC5-BC47-AB17193AFDAA}" srcOrd="0" destOrd="0" presId="urn:microsoft.com/office/officeart/2005/8/layout/default"/>
    <dgm:cxn modelId="{1B930AB0-E047-4A66-8BE6-C50F9CAF94DD}" type="presOf" srcId="{79FBF679-947E-4E2F-83E7-A1F4AEBCD122}" destId="{D284F721-16AD-45C6-98FA-BF451CD23943}" srcOrd="0" destOrd="0" presId="urn:microsoft.com/office/officeart/2005/8/layout/default"/>
    <dgm:cxn modelId="{05E7DDEB-A57F-4032-839C-0BED0074D05D}" type="presOf" srcId="{74229F2C-324A-4A60-A397-2BC8D82F906F}" destId="{A8EF89AE-5F75-4DC4-8DC3-64F08E0707F6}" srcOrd="0" destOrd="0" presId="urn:microsoft.com/office/officeart/2005/8/layout/default"/>
    <dgm:cxn modelId="{E0666EDB-3B8B-4AD0-A97D-A280B792804C}" type="presParOf" srcId="{C87DB765-78F8-4BC5-BC47-AB17193AFDAA}" destId="{D284F721-16AD-45C6-98FA-BF451CD23943}" srcOrd="0" destOrd="0" presId="urn:microsoft.com/office/officeart/2005/8/layout/default"/>
    <dgm:cxn modelId="{1E185DD2-EDC6-4B99-9BBE-F2AC10A70ED5}" type="presParOf" srcId="{C87DB765-78F8-4BC5-BC47-AB17193AFDAA}" destId="{DD615910-9547-4C4E-9AB5-78DAE80EAB26}" srcOrd="1" destOrd="0" presId="urn:microsoft.com/office/officeart/2005/8/layout/default"/>
    <dgm:cxn modelId="{A2B4F4B0-D0F1-41AE-B7B9-6C9C4E722D80}" type="presParOf" srcId="{C87DB765-78F8-4BC5-BC47-AB17193AFDAA}" destId="{EA346E00-47AA-483B-926E-A65EA9DE74DA}" srcOrd="2" destOrd="0" presId="urn:microsoft.com/office/officeart/2005/8/layout/default"/>
    <dgm:cxn modelId="{1048177F-357E-41FA-907D-B99ABEB13961}" type="presParOf" srcId="{C87DB765-78F8-4BC5-BC47-AB17193AFDAA}" destId="{AE21EEBC-7946-4FBD-BD57-79D99F7BBFFB}" srcOrd="3" destOrd="0" presId="urn:microsoft.com/office/officeart/2005/8/layout/default"/>
    <dgm:cxn modelId="{BA18ACA9-794C-4802-AE6B-0D8D42D5BDAB}" type="presParOf" srcId="{C87DB765-78F8-4BC5-BC47-AB17193AFDAA}" destId="{E85EF51C-3495-4847-8B5D-E2BBBD1D6500}" srcOrd="4" destOrd="0" presId="urn:microsoft.com/office/officeart/2005/8/layout/default"/>
    <dgm:cxn modelId="{BE9451F8-C77F-4C9F-8257-6B850DEF3CD3}" type="presParOf" srcId="{C87DB765-78F8-4BC5-BC47-AB17193AFDAA}" destId="{05179F38-75EF-45F9-BB59-ACA8C1C11CF1}" srcOrd="5" destOrd="0" presId="urn:microsoft.com/office/officeart/2005/8/layout/default"/>
    <dgm:cxn modelId="{275F0651-4296-4BC6-802C-6C1B387BD35C}" type="presParOf" srcId="{C87DB765-78F8-4BC5-BC47-AB17193AFDAA}" destId="{F48F6AC7-3E3C-4A59-8CC4-D6307ABB956F}" srcOrd="6" destOrd="0" presId="urn:microsoft.com/office/officeart/2005/8/layout/default"/>
    <dgm:cxn modelId="{F583A5A7-0E58-42E7-93D8-02E387018789}" type="presParOf" srcId="{C87DB765-78F8-4BC5-BC47-AB17193AFDAA}" destId="{DF32CE13-94EB-449C-8C1C-59C073DAA2B2}" srcOrd="7" destOrd="0" presId="urn:microsoft.com/office/officeart/2005/8/layout/default"/>
    <dgm:cxn modelId="{EB729C0B-FC6E-49EF-BEBB-E7877A1D6BAB}" type="presParOf" srcId="{C87DB765-78F8-4BC5-BC47-AB17193AFDAA}" destId="{A8EF89AE-5F75-4DC4-8DC3-64F08E0707F6}"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6F7091-C48C-4D87-8822-2C633DCB6644}" type="doc">
      <dgm:prSet loTypeId="urn:microsoft.com/office/officeart/2005/8/layout/hList3" loCatId="list" qsTypeId="urn:microsoft.com/office/officeart/2005/8/quickstyle/simple1" qsCatId="simple" csTypeId="urn:microsoft.com/office/officeart/2005/8/colors/colorful1" csCatId="colorful" phldr="1"/>
      <dgm:spPr/>
      <dgm:t>
        <a:bodyPr/>
        <a:lstStyle/>
        <a:p>
          <a:endParaRPr lang="en-US"/>
        </a:p>
      </dgm:t>
    </dgm:pt>
    <dgm:pt modelId="{CF60B056-3CC2-48C6-91F2-EC2BF8C81B46}">
      <dgm:prSet phldrT="[Text]" phldr="0"/>
      <dgm:spPr/>
      <dgm:t>
        <a:bodyPr/>
        <a:lstStyle/>
        <a:p>
          <a:pPr algn="l">
            <a:lnSpc>
              <a:spcPct val="110000"/>
            </a:lnSpc>
          </a:pPr>
          <a:r>
            <a:rPr lang="en-US">
              <a:latin typeface="Neue Haas Grotesk Text Pro"/>
            </a:rPr>
            <a:t>(255,0,0) = Red </a:t>
          </a:r>
          <a:endParaRPr lang="en-US"/>
        </a:p>
      </dgm:t>
    </dgm:pt>
    <dgm:pt modelId="{937E8C52-D254-48FC-B990-4F0E1034216F}" type="parTrans" cxnId="{D93D249E-19DD-4FB2-98A5-ACEC1AD67D23}">
      <dgm:prSet/>
      <dgm:spPr/>
      <dgm:t>
        <a:bodyPr/>
        <a:lstStyle/>
        <a:p>
          <a:endParaRPr lang="en-US"/>
        </a:p>
      </dgm:t>
    </dgm:pt>
    <dgm:pt modelId="{A05B3207-3526-4EBB-9B91-0521166AC05A}" type="sibTrans" cxnId="{D93D249E-19DD-4FB2-98A5-ACEC1AD67D23}">
      <dgm:prSet/>
      <dgm:spPr/>
      <dgm:t>
        <a:bodyPr/>
        <a:lstStyle/>
        <a:p>
          <a:endParaRPr lang="en-US"/>
        </a:p>
      </dgm:t>
    </dgm:pt>
    <dgm:pt modelId="{05992B38-2A28-48E4-A52E-B2CB5C99090F}">
      <dgm:prSet phldr="0"/>
      <dgm:spPr/>
      <dgm:t>
        <a:bodyPr/>
        <a:lstStyle/>
        <a:p>
          <a:pPr algn="l" rtl="0">
            <a:lnSpc>
              <a:spcPct val="110000"/>
            </a:lnSpc>
          </a:pPr>
          <a:r>
            <a:rPr lang="en-US">
              <a:latin typeface="Neue Haas Grotesk Text Pro"/>
            </a:rPr>
            <a:t>Colors made with RGB </a:t>
          </a:r>
        </a:p>
      </dgm:t>
    </dgm:pt>
    <dgm:pt modelId="{E6514527-1C4A-4BDB-9E5D-F1E55908F81B}" type="parTrans" cxnId="{3BB3F124-72DF-4D2A-90B9-9DE928EE73BD}">
      <dgm:prSet/>
      <dgm:spPr/>
    </dgm:pt>
    <dgm:pt modelId="{031913F7-645E-40D8-BB61-E3662166AB06}" type="sibTrans" cxnId="{3BB3F124-72DF-4D2A-90B9-9DE928EE73BD}">
      <dgm:prSet/>
      <dgm:spPr/>
    </dgm:pt>
    <dgm:pt modelId="{8E633E1D-926D-4096-9723-73FC2F53C09C}">
      <dgm:prSet phldr="0"/>
      <dgm:spPr/>
      <dgm:t>
        <a:bodyPr/>
        <a:lstStyle/>
        <a:p>
          <a:pPr algn="l">
            <a:lnSpc>
              <a:spcPct val="110000"/>
            </a:lnSpc>
          </a:pPr>
          <a:r>
            <a:rPr lang="en-US">
              <a:latin typeface="Neue Haas Grotesk Text Pro"/>
            </a:rPr>
            <a:t>(255,255,255) = White, all colors at max</a:t>
          </a:r>
        </a:p>
      </dgm:t>
    </dgm:pt>
    <dgm:pt modelId="{306683B4-5F28-4269-9434-6350AC053AD2}" type="parTrans" cxnId="{13E25568-C433-4EC7-A671-668C5C2EB394}">
      <dgm:prSet/>
      <dgm:spPr/>
    </dgm:pt>
    <dgm:pt modelId="{2FC7CA4E-30A4-4FC8-B3F7-BE657E357D4F}" type="sibTrans" cxnId="{13E25568-C433-4EC7-A671-668C5C2EB394}">
      <dgm:prSet/>
      <dgm:spPr/>
    </dgm:pt>
    <dgm:pt modelId="{CBCE6BA6-2703-4563-9802-D6F124F1912B}">
      <dgm:prSet phldr="0"/>
      <dgm:spPr/>
      <dgm:t>
        <a:bodyPr/>
        <a:lstStyle/>
        <a:p>
          <a:pPr algn="l" rtl="0">
            <a:lnSpc>
              <a:spcPct val="110000"/>
            </a:lnSpc>
          </a:pPr>
          <a:r>
            <a:rPr lang="en-US">
              <a:latin typeface="Neue Haas Grotesk Text Pro"/>
            </a:rPr>
            <a:t>(0,255,0) = Green </a:t>
          </a:r>
        </a:p>
      </dgm:t>
    </dgm:pt>
    <dgm:pt modelId="{0842C4E5-602C-4A89-B106-71C9778DFE54}" type="parTrans" cxnId="{438FCBF0-3D2F-4DF4-A618-F6AD59FAB86D}">
      <dgm:prSet/>
      <dgm:spPr/>
    </dgm:pt>
    <dgm:pt modelId="{682D4065-0C46-4264-A9C2-B3EE263205A9}" type="sibTrans" cxnId="{438FCBF0-3D2F-4DF4-A618-F6AD59FAB86D}">
      <dgm:prSet/>
      <dgm:spPr/>
    </dgm:pt>
    <dgm:pt modelId="{F75808AF-ED59-4E24-BD5D-CA5ADC967BBF}">
      <dgm:prSet phldr="0"/>
      <dgm:spPr/>
      <dgm:t>
        <a:bodyPr/>
        <a:lstStyle/>
        <a:p>
          <a:pPr algn="l" rtl="0">
            <a:lnSpc>
              <a:spcPct val="110000"/>
            </a:lnSpc>
          </a:pPr>
          <a:r>
            <a:rPr lang="en-US">
              <a:latin typeface="Neue Haas Grotesk Text Pro"/>
            </a:rPr>
            <a:t>(0,0,255) = Blue </a:t>
          </a:r>
        </a:p>
      </dgm:t>
    </dgm:pt>
    <dgm:pt modelId="{27D2613F-C4CA-483A-902C-0B296365F263}" type="parTrans" cxnId="{E2A070C0-CE24-4402-A15E-00ECFFDA1FD2}">
      <dgm:prSet/>
      <dgm:spPr/>
    </dgm:pt>
    <dgm:pt modelId="{519C3685-4946-425B-9E04-31AEA194BF9B}" type="sibTrans" cxnId="{E2A070C0-CE24-4402-A15E-00ECFFDA1FD2}">
      <dgm:prSet/>
      <dgm:spPr/>
    </dgm:pt>
    <dgm:pt modelId="{07A86CD5-E096-493D-911B-9C1C0820CD25}">
      <dgm:prSet phldr="0"/>
      <dgm:spPr/>
      <dgm:t>
        <a:bodyPr/>
        <a:lstStyle/>
        <a:p>
          <a:r>
            <a:rPr lang="en-US">
              <a:latin typeface="Neue Haas Grotesk Text Pro"/>
            </a:rPr>
            <a:t>(0,0,0)= Black, no color </a:t>
          </a:r>
          <a:endParaRPr lang="en-US"/>
        </a:p>
      </dgm:t>
    </dgm:pt>
    <dgm:pt modelId="{49CC1A38-584D-466C-8C93-E366EEBC5078}" type="parTrans" cxnId="{DD4A6D2D-E47A-499E-B6EB-36D1D02D6DC5}">
      <dgm:prSet/>
      <dgm:spPr/>
    </dgm:pt>
    <dgm:pt modelId="{FB7B7735-F537-4E08-88DB-F73EFE7C9D3B}" type="sibTrans" cxnId="{DD4A6D2D-E47A-499E-B6EB-36D1D02D6DC5}">
      <dgm:prSet/>
      <dgm:spPr/>
    </dgm:pt>
    <dgm:pt modelId="{20D4030E-9A6A-4344-9C72-2A259E5E4358}" type="pres">
      <dgm:prSet presAssocID="{666F7091-C48C-4D87-8822-2C633DCB6644}" presName="composite" presStyleCnt="0">
        <dgm:presLayoutVars>
          <dgm:chMax val="1"/>
          <dgm:dir/>
          <dgm:resizeHandles val="exact"/>
        </dgm:presLayoutVars>
      </dgm:prSet>
      <dgm:spPr/>
    </dgm:pt>
    <dgm:pt modelId="{3AB57492-BF6E-4A7D-9078-EC203B576BCA}" type="pres">
      <dgm:prSet presAssocID="{05992B38-2A28-48E4-A52E-B2CB5C99090F}" presName="roof" presStyleLbl="dkBgShp" presStyleIdx="0" presStyleCnt="2"/>
      <dgm:spPr/>
    </dgm:pt>
    <dgm:pt modelId="{E34BCA15-483D-48A4-8E72-69545FBA637D}" type="pres">
      <dgm:prSet presAssocID="{05992B38-2A28-48E4-A52E-B2CB5C99090F}" presName="pillars" presStyleCnt="0"/>
      <dgm:spPr/>
    </dgm:pt>
    <dgm:pt modelId="{8C28CFAC-B8A9-44BC-9984-36B0B961A70B}" type="pres">
      <dgm:prSet presAssocID="{05992B38-2A28-48E4-A52E-B2CB5C99090F}" presName="pillar1" presStyleLbl="node1" presStyleIdx="0" presStyleCnt="5">
        <dgm:presLayoutVars>
          <dgm:bulletEnabled val="1"/>
        </dgm:presLayoutVars>
      </dgm:prSet>
      <dgm:spPr/>
    </dgm:pt>
    <dgm:pt modelId="{148056DA-D230-480C-A301-6FFD004680A6}" type="pres">
      <dgm:prSet presAssocID="{8E633E1D-926D-4096-9723-73FC2F53C09C}" presName="pillarX" presStyleLbl="node1" presStyleIdx="1" presStyleCnt="5">
        <dgm:presLayoutVars>
          <dgm:bulletEnabled val="1"/>
        </dgm:presLayoutVars>
      </dgm:prSet>
      <dgm:spPr/>
    </dgm:pt>
    <dgm:pt modelId="{F06BA25E-161D-4AA6-A562-977F7EC7EB67}" type="pres">
      <dgm:prSet presAssocID="{CF60B056-3CC2-48C6-91F2-EC2BF8C81B46}" presName="pillarX" presStyleLbl="node1" presStyleIdx="2" presStyleCnt="5">
        <dgm:presLayoutVars>
          <dgm:bulletEnabled val="1"/>
        </dgm:presLayoutVars>
      </dgm:prSet>
      <dgm:spPr/>
    </dgm:pt>
    <dgm:pt modelId="{1BE50AB4-4A04-4BCB-A569-779FAA09F4AF}" type="pres">
      <dgm:prSet presAssocID="{CBCE6BA6-2703-4563-9802-D6F124F1912B}" presName="pillarX" presStyleLbl="node1" presStyleIdx="3" presStyleCnt="5">
        <dgm:presLayoutVars>
          <dgm:bulletEnabled val="1"/>
        </dgm:presLayoutVars>
      </dgm:prSet>
      <dgm:spPr/>
    </dgm:pt>
    <dgm:pt modelId="{A0B9DEF8-2140-4F01-AF7E-58F5450165E1}" type="pres">
      <dgm:prSet presAssocID="{F75808AF-ED59-4E24-BD5D-CA5ADC967BBF}" presName="pillarX" presStyleLbl="node1" presStyleIdx="4" presStyleCnt="5">
        <dgm:presLayoutVars>
          <dgm:bulletEnabled val="1"/>
        </dgm:presLayoutVars>
      </dgm:prSet>
      <dgm:spPr/>
    </dgm:pt>
    <dgm:pt modelId="{3D5EBF70-BA52-47E0-A005-1F0A39C8E1A7}" type="pres">
      <dgm:prSet presAssocID="{05992B38-2A28-48E4-A52E-B2CB5C99090F}" presName="base" presStyleLbl="dkBgShp" presStyleIdx="1" presStyleCnt="2"/>
      <dgm:spPr/>
    </dgm:pt>
  </dgm:ptLst>
  <dgm:cxnLst>
    <dgm:cxn modelId="{FEFF2917-6B7F-4B5C-9879-DD8E559929D9}" type="presOf" srcId="{F75808AF-ED59-4E24-BD5D-CA5ADC967BBF}" destId="{A0B9DEF8-2140-4F01-AF7E-58F5450165E1}" srcOrd="0" destOrd="0" presId="urn:microsoft.com/office/officeart/2005/8/layout/hList3"/>
    <dgm:cxn modelId="{3BB3F124-72DF-4D2A-90B9-9DE928EE73BD}" srcId="{666F7091-C48C-4D87-8822-2C633DCB6644}" destId="{05992B38-2A28-48E4-A52E-B2CB5C99090F}" srcOrd="0" destOrd="0" parTransId="{E6514527-1C4A-4BDB-9E5D-F1E55908F81B}" sibTransId="{031913F7-645E-40D8-BB61-E3662166AB06}"/>
    <dgm:cxn modelId="{DD4A6D2D-E47A-499E-B6EB-36D1D02D6DC5}" srcId="{05992B38-2A28-48E4-A52E-B2CB5C99090F}" destId="{07A86CD5-E096-493D-911B-9C1C0820CD25}" srcOrd="0" destOrd="0" parTransId="{49CC1A38-584D-466C-8C93-E366EEBC5078}" sibTransId="{FB7B7735-F537-4E08-88DB-F73EFE7C9D3B}"/>
    <dgm:cxn modelId="{13E25568-C433-4EC7-A671-668C5C2EB394}" srcId="{05992B38-2A28-48E4-A52E-B2CB5C99090F}" destId="{8E633E1D-926D-4096-9723-73FC2F53C09C}" srcOrd="1" destOrd="0" parTransId="{306683B4-5F28-4269-9434-6350AC053AD2}" sibTransId="{2FC7CA4E-30A4-4FC8-B3F7-BE657E357D4F}"/>
    <dgm:cxn modelId="{56B2BA81-90FD-40A2-B1C1-DC56C04588EA}" type="presOf" srcId="{8E633E1D-926D-4096-9723-73FC2F53C09C}" destId="{148056DA-D230-480C-A301-6FFD004680A6}" srcOrd="0" destOrd="0" presId="urn:microsoft.com/office/officeart/2005/8/layout/hList3"/>
    <dgm:cxn modelId="{D93D249E-19DD-4FB2-98A5-ACEC1AD67D23}" srcId="{05992B38-2A28-48E4-A52E-B2CB5C99090F}" destId="{CF60B056-3CC2-48C6-91F2-EC2BF8C81B46}" srcOrd="2" destOrd="0" parTransId="{937E8C52-D254-48FC-B990-4F0E1034216F}" sibTransId="{A05B3207-3526-4EBB-9B91-0521166AC05A}"/>
    <dgm:cxn modelId="{E2A070C0-CE24-4402-A15E-00ECFFDA1FD2}" srcId="{05992B38-2A28-48E4-A52E-B2CB5C99090F}" destId="{F75808AF-ED59-4E24-BD5D-CA5ADC967BBF}" srcOrd="4" destOrd="0" parTransId="{27D2613F-C4CA-483A-902C-0B296365F263}" sibTransId="{519C3685-4946-425B-9E04-31AEA194BF9B}"/>
    <dgm:cxn modelId="{ACCF89C3-AE1F-473A-8E72-636C21A4E0D0}" type="presOf" srcId="{CF60B056-3CC2-48C6-91F2-EC2BF8C81B46}" destId="{F06BA25E-161D-4AA6-A562-977F7EC7EB67}" srcOrd="0" destOrd="0" presId="urn:microsoft.com/office/officeart/2005/8/layout/hList3"/>
    <dgm:cxn modelId="{747463C6-B8DB-4BB1-A18D-3C08E6D75DBA}" type="presOf" srcId="{666F7091-C48C-4D87-8822-2C633DCB6644}" destId="{20D4030E-9A6A-4344-9C72-2A259E5E4358}" srcOrd="0" destOrd="0" presId="urn:microsoft.com/office/officeart/2005/8/layout/hList3"/>
    <dgm:cxn modelId="{3A952EE5-5B28-49B8-BEB2-3EEE713FD719}" type="presOf" srcId="{CBCE6BA6-2703-4563-9802-D6F124F1912B}" destId="{1BE50AB4-4A04-4BCB-A569-779FAA09F4AF}" srcOrd="0" destOrd="0" presId="urn:microsoft.com/office/officeart/2005/8/layout/hList3"/>
    <dgm:cxn modelId="{78589FE5-FA44-4688-821E-FF26A48EF9B3}" type="presOf" srcId="{07A86CD5-E096-493D-911B-9C1C0820CD25}" destId="{8C28CFAC-B8A9-44BC-9984-36B0B961A70B}" srcOrd="0" destOrd="0" presId="urn:microsoft.com/office/officeart/2005/8/layout/hList3"/>
    <dgm:cxn modelId="{438FCBF0-3D2F-4DF4-A618-F6AD59FAB86D}" srcId="{05992B38-2A28-48E4-A52E-B2CB5C99090F}" destId="{CBCE6BA6-2703-4563-9802-D6F124F1912B}" srcOrd="3" destOrd="0" parTransId="{0842C4E5-602C-4A89-B106-71C9778DFE54}" sibTransId="{682D4065-0C46-4264-A9C2-B3EE263205A9}"/>
    <dgm:cxn modelId="{05FDC5FB-9E86-4360-9702-49CB39D67419}" type="presOf" srcId="{05992B38-2A28-48E4-A52E-B2CB5C99090F}" destId="{3AB57492-BF6E-4A7D-9078-EC203B576BCA}" srcOrd="0" destOrd="0" presId="urn:microsoft.com/office/officeart/2005/8/layout/hList3"/>
    <dgm:cxn modelId="{FEF7942B-0879-4EEC-9F3A-B7A659666243}" type="presParOf" srcId="{20D4030E-9A6A-4344-9C72-2A259E5E4358}" destId="{3AB57492-BF6E-4A7D-9078-EC203B576BCA}" srcOrd="0" destOrd="0" presId="urn:microsoft.com/office/officeart/2005/8/layout/hList3"/>
    <dgm:cxn modelId="{01501FC5-28E7-4198-8D58-E706AEE499AE}" type="presParOf" srcId="{20D4030E-9A6A-4344-9C72-2A259E5E4358}" destId="{E34BCA15-483D-48A4-8E72-69545FBA637D}" srcOrd="1" destOrd="0" presId="urn:microsoft.com/office/officeart/2005/8/layout/hList3"/>
    <dgm:cxn modelId="{A0FD9648-F228-47F2-9AAD-4DCF76E9E232}" type="presParOf" srcId="{E34BCA15-483D-48A4-8E72-69545FBA637D}" destId="{8C28CFAC-B8A9-44BC-9984-36B0B961A70B}" srcOrd="0" destOrd="0" presId="urn:microsoft.com/office/officeart/2005/8/layout/hList3"/>
    <dgm:cxn modelId="{F2DDAB74-F1D5-4538-A12F-2BB3B481680A}" type="presParOf" srcId="{E34BCA15-483D-48A4-8E72-69545FBA637D}" destId="{148056DA-D230-480C-A301-6FFD004680A6}" srcOrd="1" destOrd="0" presId="urn:microsoft.com/office/officeart/2005/8/layout/hList3"/>
    <dgm:cxn modelId="{21B02298-F5AB-42E1-A2DE-A779DD88807E}" type="presParOf" srcId="{E34BCA15-483D-48A4-8E72-69545FBA637D}" destId="{F06BA25E-161D-4AA6-A562-977F7EC7EB67}" srcOrd="2" destOrd="0" presId="urn:microsoft.com/office/officeart/2005/8/layout/hList3"/>
    <dgm:cxn modelId="{71F42D92-44C1-4C88-BE85-66A8ABAEE056}" type="presParOf" srcId="{E34BCA15-483D-48A4-8E72-69545FBA637D}" destId="{1BE50AB4-4A04-4BCB-A569-779FAA09F4AF}" srcOrd="3" destOrd="0" presId="urn:microsoft.com/office/officeart/2005/8/layout/hList3"/>
    <dgm:cxn modelId="{3D01E6BD-0005-4A63-9A60-ACCCFBD43082}" type="presParOf" srcId="{E34BCA15-483D-48A4-8E72-69545FBA637D}" destId="{A0B9DEF8-2140-4F01-AF7E-58F5450165E1}" srcOrd="4" destOrd="0" presId="urn:microsoft.com/office/officeart/2005/8/layout/hList3"/>
    <dgm:cxn modelId="{487F3E91-3742-49DA-A93C-52F86A0737C9}" type="presParOf" srcId="{20D4030E-9A6A-4344-9C72-2A259E5E4358}" destId="{3D5EBF70-BA52-47E0-A005-1F0A39C8E1A7}"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546F1-C95D-4129-A652-023C5A3475A1}">
      <dsp:nvSpPr>
        <dsp:cNvPr id="0" name=""/>
        <dsp:cNvSpPr/>
      </dsp:nvSpPr>
      <dsp:spPr>
        <a:xfrm>
          <a:off x="178376" y="2118012"/>
          <a:ext cx="1579805" cy="1579805"/>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CB8B3-3E05-488E-8865-0EE86AB2260A}">
      <dsp:nvSpPr>
        <dsp:cNvPr id="0" name=""/>
        <dsp:cNvSpPr/>
      </dsp:nvSpPr>
      <dsp:spPr>
        <a:xfrm>
          <a:off x="510136" y="2449771"/>
          <a:ext cx="916287" cy="9162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90244-0D88-4679-9935-C665549A30FB}">
      <dsp:nvSpPr>
        <dsp:cNvPr id="0" name=""/>
        <dsp:cNvSpPr/>
      </dsp:nvSpPr>
      <dsp:spPr>
        <a:xfrm>
          <a:off x="2096712" y="2118012"/>
          <a:ext cx="3723827" cy="1579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latin typeface="Neue Haas Grotesk Text Pro"/>
            </a:rPr>
            <a:t>Objective: We aim to encourage students to acknowledge and embrace technologies throughout the rest of their lives. More specifically teach the practical and creative side of AI and technology</a:t>
          </a:r>
        </a:p>
      </dsp:txBody>
      <dsp:txXfrm>
        <a:off x="2096712" y="2118012"/>
        <a:ext cx="3723827" cy="1579805"/>
      </dsp:txXfrm>
    </dsp:sp>
    <dsp:sp modelId="{7628782C-C5EF-41AE-B792-9A4B85A11871}">
      <dsp:nvSpPr>
        <dsp:cNvPr id="0" name=""/>
        <dsp:cNvSpPr/>
      </dsp:nvSpPr>
      <dsp:spPr>
        <a:xfrm>
          <a:off x="6469388" y="2118012"/>
          <a:ext cx="1579805" cy="1579805"/>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5ACAC1-DAD6-45FA-8D8E-15D3C5D6F3D4}">
      <dsp:nvSpPr>
        <dsp:cNvPr id="0" name=""/>
        <dsp:cNvSpPr/>
      </dsp:nvSpPr>
      <dsp:spPr>
        <a:xfrm>
          <a:off x="6801147" y="2449771"/>
          <a:ext cx="916287" cy="9162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6C10D-E7EC-4BE7-A795-44D07C019BDE}">
      <dsp:nvSpPr>
        <dsp:cNvPr id="0" name=""/>
        <dsp:cNvSpPr/>
      </dsp:nvSpPr>
      <dsp:spPr>
        <a:xfrm>
          <a:off x="8387723" y="2118012"/>
          <a:ext cx="3723827" cy="1579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latin typeface="Neue Haas Grotesk Text Pro"/>
            </a:rPr>
            <a:t>Motivation : We believe this study will motivate students to use technology with responsibility and understand the impact AI had on society and individual people. </a:t>
          </a:r>
        </a:p>
      </dsp:txBody>
      <dsp:txXfrm>
        <a:off x="8387723" y="2118012"/>
        <a:ext cx="3723827" cy="1579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3F1CC-AB68-4B7F-9FF4-1F1280CAB348}">
      <dsp:nvSpPr>
        <dsp:cNvPr id="0" name=""/>
        <dsp:cNvSpPr/>
      </dsp:nvSpPr>
      <dsp:spPr>
        <a:xfrm>
          <a:off x="0" y="3404"/>
          <a:ext cx="10515600" cy="725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E92B8E-0860-4D66-A06A-09C408011682}">
      <dsp:nvSpPr>
        <dsp:cNvPr id="0" name=""/>
        <dsp:cNvSpPr/>
      </dsp:nvSpPr>
      <dsp:spPr>
        <a:xfrm>
          <a:off x="219348" y="166556"/>
          <a:ext cx="398815" cy="398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BF71A-96E9-49CE-BDFB-3B498DD47052}">
      <dsp:nvSpPr>
        <dsp:cNvPr id="0" name=""/>
        <dsp:cNvSpPr/>
      </dsp:nvSpPr>
      <dsp:spPr>
        <a:xfrm>
          <a:off x="837512" y="3404"/>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100000"/>
            </a:lnSpc>
            <a:spcBef>
              <a:spcPct val="0"/>
            </a:spcBef>
            <a:spcAft>
              <a:spcPct val="35000"/>
            </a:spcAft>
            <a:buNone/>
          </a:pPr>
          <a:r>
            <a:rPr lang="en-US" sz="1900" kern="1200"/>
            <a:t>H</a:t>
          </a:r>
          <a:r>
            <a:rPr lang="en-US" sz="1900" b="0" i="0" kern="1200"/>
            <a:t>ow AI can understand context and learns from data.</a:t>
          </a:r>
          <a:endParaRPr lang="en-US" sz="1900" kern="1200"/>
        </a:p>
      </dsp:txBody>
      <dsp:txXfrm>
        <a:off x="837512" y="3404"/>
        <a:ext cx="9678087" cy="725119"/>
      </dsp:txXfrm>
    </dsp:sp>
    <dsp:sp modelId="{9FE380B3-FF1A-4AD3-8A71-DF58CF5EE126}">
      <dsp:nvSpPr>
        <dsp:cNvPr id="0" name=""/>
        <dsp:cNvSpPr/>
      </dsp:nvSpPr>
      <dsp:spPr>
        <a:xfrm>
          <a:off x="0" y="909803"/>
          <a:ext cx="10515600" cy="725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E1E851-7500-45A5-9AD0-474FC490CACF}">
      <dsp:nvSpPr>
        <dsp:cNvPr id="0" name=""/>
        <dsp:cNvSpPr/>
      </dsp:nvSpPr>
      <dsp:spPr>
        <a:xfrm>
          <a:off x="219348" y="1072955"/>
          <a:ext cx="398815" cy="398815"/>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6A1DE-519D-4F58-B6B1-19AFC98A109C}">
      <dsp:nvSpPr>
        <dsp:cNvPr id="0" name=""/>
        <dsp:cNvSpPr/>
      </dsp:nvSpPr>
      <dsp:spPr>
        <a:xfrm>
          <a:off x="837512" y="909803"/>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100000"/>
            </a:lnSpc>
            <a:spcBef>
              <a:spcPct val="0"/>
            </a:spcBef>
            <a:spcAft>
              <a:spcPct val="35000"/>
            </a:spcAft>
            <a:buNone/>
          </a:pPr>
          <a:r>
            <a:rPr lang="en-US" sz="1900" kern="1200">
              <a:latin typeface="Neue Haas Grotesk Text Pro"/>
            </a:rPr>
            <a:t>How to safely use AI.</a:t>
          </a:r>
        </a:p>
      </dsp:txBody>
      <dsp:txXfrm>
        <a:off x="837512" y="909803"/>
        <a:ext cx="9678087" cy="725119"/>
      </dsp:txXfrm>
    </dsp:sp>
    <dsp:sp modelId="{FB408E61-2B56-4446-9A82-E328B19DEC0B}">
      <dsp:nvSpPr>
        <dsp:cNvPr id="0" name=""/>
        <dsp:cNvSpPr/>
      </dsp:nvSpPr>
      <dsp:spPr>
        <a:xfrm>
          <a:off x="0" y="1816202"/>
          <a:ext cx="10515600" cy="725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FDEB8-E56E-4A4F-AC23-9417C36687A1}">
      <dsp:nvSpPr>
        <dsp:cNvPr id="0" name=""/>
        <dsp:cNvSpPr/>
      </dsp:nvSpPr>
      <dsp:spPr>
        <a:xfrm>
          <a:off x="219348" y="1979354"/>
          <a:ext cx="398815" cy="398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EC061A-8892-4A63-9BCB-BEDFCFA7E2D6}">
      <dsp:nvSpPr>
        <dsp:cNvPr id="0" name=""/>
        <dsp:cNvSpPr/>
      </dsp:nvSpPr>
      <dsp:spPr>
        <a:xfrm>
          <a:off x="837512" y="1816202"/>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100000"/>
            </a:lnSpc>
            <a:spcBef>
              <a:spcPct val="0"/>
            </a:spcBef>
            <a:spcAft>
              <a:spcPct val="35000"/>
            </a:spcAft>
            <a:buNone/>
          </a:pPr>
          <a:r>
            <a:rPr lang="en-US" sz="1900" kern="1200"/>
            <a:t>How </a:t>
          </a:r>
          <a:r>
            <a:rPr lang="en-US" sz="1900" kern="1200">
              <a:latin typeface="Neue Haas Grotesk Text Pro"/>
            </a:rPr>
            <a:t>to embrace creativity</a:t>
          </a:r>
          <a:r>
            <a:rPr lang="en-US" sz="1900" kern="1200"/>
            <a:t> with AI.</a:t>
          </a:r>
        </a:p>
      </dsp:txBody>
      <dsp:txXfrm>
        <a:off x="837512" y="1816202"/>
        <a:ext cx="9678087" cy="725119"/>
      </dsp:txXfrm>
    </dsp:sp>
    <dsp:sp modelId="{71F0614F-2E61-4FD7-A1D5-87085BDE31E5}">
      <dsp:nvSpPr>
        <dsp:cNvPr id="0" name=""/>
        <dsp:cNvSpPr/>
      </dsp:nvSpPr>
      <dsp:spPr>
        <a:xfrm>
          <a:off x="0" y="2722601"/>
          <a:ext cx="10515600" cy="725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49C7B-CF2C-4745-AEFF-B4D1AE0BF5C4}">
      <dsp:nvSpPr>
        <dsp:cNvPr id="0" name=""/>
        <dsp:cNvSpPr/>
      </dsp:nvSpPr>
      <dsp:spPr>
        <a:xfrm>
          <a:off x="219348" y="2885753"/>
          <a:ext cx="398815" cy="398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28F79B-B5E2-4082-98BA-0D625247D4A0}">
      <dsp:nvSpPr>
        <dsp:cNvPr id="0" name=""/>
        <dsp:cNvSpPr/>
      </dsp:nvSpPr>
      <dsp:spPr>
        <a:xfrm>
          <a:off x="837512" y="2722601"/>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100000"/>
            </a:lnSpc>
            <a:spcBef>
              <a:spcPct val="0"/>
            </a:spcBef>
            <a:spcAft>
              <a:spcPct val="35000"/>
            </a:spcAft>
            <a:buNone/>
          </a:pPr>
          <a:r>
            <a:rPr lang="en-US" sz="1900" kern="1200"/>
            <a:t>How AI and Programming can be used together.</a:t>
          </a:r>
        </a:p>
      </dsp:txBody>
      <dsp:txXfrm>
        <a:off x="837512" y="2722601"/>
        <a:ext cx="9678087" cy="725119"/>
      </dsp:txXfrm>
    </dsp:sp>
    <dsp:sp modelId="{5CD43156-B45C-447B-AF4A-25574F7CE591}">
      <dsp:nvSpPr>
        <dsp:cNvPr id="0" name=""/>
        <dsp:cNvSpPr/>
      </dsp:nvSpPr>
      <dsp:spPr>
        <a:xfrm>
          <a:off x="0" y="3629000"/>
          <a:ext cx="10515600" cy="725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505171-FE96-4CEB-A03C-79B193B08083}">
      <dsp:nvSpPr>
        <dsp:cNvPr id="0" name=""/>
        <dsp:cNvSpPr/>
      </dsp:nvSpPr>
      <dsp:spPr>
        <a:xfrm>
          <a:off x="219348" y="3792152"/>
          <a:ext cx="398815" cy="398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6C84CB-366A-4814-905B-91D189655667}">
      <dsp:nvSpPr>
        <dsp:cNvPr id="0" name=""/>
        <dsp:cNvSpPr/>
      </dsp:nvSpPr>
      <dsp:spPr>
        <a:xfrm>
          <a:off x="837512" y="3629000"/>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100000"/>
            </a:lnSpc>
            <a:spcBef>
              <a:spcPct val="0"/>
            </a:spcBef>
            <a:spcAft>
              <a:spcPct val="35000"/>
            </a:spcAft>
            <a:buNone/>
          </a:pPr>
          <a:r>
            <a:rPr lang="en-US" sz="1900" kern="1200">
              <a:latin typeface="Neue Haas Grotesk Text Pro"/>
            </a:rPr>
            <a:t>How do to construct a prompt to return desired result </a:t>
          </a:r>
        </a:p>
      </dsp:txBody>
      <dsp:txXfrm>
        <a:off x="837512" y="3629000"/>
        <a:ext cx="9678087" cy="7251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EB859-8DD5-4CFE-90DE-449F867A3494}">
      <dsp:nvSpPr>
        <dsp:cNvPr id="0" name=""/>
        <dsp:cNvSpPr/>
      </dsp:nvSpPr>
      <dsp:spPr>
        <a:xfrm>
          <a:off x="5517" y="112362"/>
          <a:ext cx="2052648" cy="2052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l" defTabSz="844550" rtl="0">
            <a:lnSpc>
              <a:spcPct val="110000"/>
            </a:lnSpc>
            <a:spcBef>
              <a:spcPct val="0"/>
            </a:spcBef>
            <a:spcAft>
              <a:spcPct val="35000"/>
            </a:spcAft>
            <a:buNone/>
          </a:pPr>
          <a:r>
            <a:rPr lang="en-US" sz="1900" kern="1200">
              <a:solidFill>
                <a:srgbClr val="444444"/>
              </a:solidFill>
              <a:latin typeface="Calibri"/>
              <a:ea typeface="Calibri"/>
              <a:cs typeface="Calibri"/>
            </a:rPr>
            <a:t>Gets data</a:t>
          </a:r>
        </a:p>
      </dsp:txBody>
      <dsp:txXfrm>
        <a:off x="306120" y="412965"/>
        <a:ext cx="1451442" cy="1451442"/>
      </dsp:txXfrm>
    </dsp:sp>
    <dsp:sp modelId="{5AFA4C89-52F5-41A6-AD33-9ACE8A744AEC}">
      <dsp:nvSpPr>
        <dsp:cNvPr id="0" name=""/>
        <dsp:cNvSpPr/>
      </dsp:nvSpPr>
      <dsp:spPr>
        <a:xfrm rot="5400000">
          <a:off x="2403519" y="776142"/>
          <a:ext cx="718427" cy="725087"/>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FB86E3-2323-4EDB-89D5-D6D66F689B3B}">
      <dsp:nvSpPr>
        <dsp:cNvPr id="0" name=""/>
        <dsp:cNvSpPr/>
      </dsp:nvSpPr>
      <dsp:spPr>
        <a:xfrm>
          <a:off x="3426257" y="454128"/>
          <a:ext cx="1369116" cy="13691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711200">
            <a:lnSpc>
              <a:spcPct val="110000"/>
            </a:lnSpc>
            <a:spcBef>
              <a:spcPct val="0"/>
            </a:spcBef>
            <a:spcAft>
              <a:spcPct val="35000"/>
            </a:spcAft>
            <a:buNone/>
          </a:pPr>
          <a:r>
            <a:rPr lang="en-US" sz="1600" kern="1200">
              <a:solidFill>
                <a:srgbClr val="444444"/>
              </a:solidFill>
              <a:latin typeface="Calibri"/>
              <a:ea typeface="Calibri"/>
              <a:cs typeface="Calibri"/>
            </a:rPr>
            <a:t>Recognizes patterns</a:t>
          </a:r>
        </a:p>
      </dsp:txBody>
      <dsp:txXfrm>
        <a:off x="3626759" y="654630"/>
        <a:ext cx="968112" cy="968112"/>
      </dsp:txXfrm>
    </dsp:sp>
    <dsp:sp modelId="{1154DF6B-57ED-4B0D-94D2-026F7B36B790}">
      <dsp:nvSpPr>
        <dsp:cNvPr id="0" name=""/>
        <dsp:cNvSpPr/>
      </dsp:nvSpPr>
      <dsp:spPr>
        <a:xfrm rot="5400000">
          <a:off x="5311609" y="776142"/>
          <a:ext cx="718427" cy="725087"/>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93EB83-3042-40C1-A7E0-FF33D70456E8}">
      <dsp:nvSpPr>
        <dsp:cNvPr id="0" name=""/>
        <dsp:cNvSpPr/>
      </dsp:nvSpPr>
      <dsp:spPr>
        <a:xfrm>
          <a:off x="6505230" y="454128"/>
          <a:ext cx="1369116" cy="13691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711200">
            <a:lnSpc>
              <a:spcPct val="110000"/>
            </a:lnSpc>
            <a:spcBef>
              <a:spcPct val="0"/>
            </a:spcBef>
            <a:spcAft>
              <a:spcPct val="35000"/>
            </a:spcAft>
            <a:buNone/>
          </a:pPr>
          <a:r>
            <a:rPr lang="en-US" sz="1600" kern="1200">
              <a:solidFill>
                <a:srgbClr val="444444"/>
              </a:solidFill>
              <a:latin typeface="Calibri"/>
              <a:ea typeface="Calibri"/>
              <a:cs typeface="Calibri"/>
            </a:rPr>
            <a:t>Makes predictions </a:t>
          </a:r>
        </a:p>
      </dsp:txBody>
      <dsp:txXfrm>
        <a:off x="6705732" y="654630"/>
        <a:ext cx="968112" cy="968112"/>
      </dsp:txXfrm>
    </dsp:sp>
    <dsp:sp modelId="{09EE5F4D-3088-4794-ADB6-9C2F00BF9D1F}">
      <dsp:nvSpPr>
        <dsp:cNvPr id="0" name=""/>
        <dsp:cNvSpPr/>
      </dsp:nvSpPr>
      <dsp:spPr>
        <a:xfrm rot="5400000">
          <a:off x="8219699" y="776142"/>
          <a:ext cx="718427" cy="725087"/>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43FBC4-8A3B-4C9D-B5D3-DEF747F8E0E3}">
      <dsp:nvSpPr>
        <dsp:cNvPr id="0" name=""/>
        <dsp:cNvSpPr/>
      </dsp:nvSpPr>
      <dsp:spPr>
        <a:xfrm>
          <a:off x="9242437" y="112362"/>
          <a:ext cx="2052648" cy="2052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l" defTabSz="844550">
            <a:lnSpc>
              <a:spcPct val="110000"/>
            </a:lnSpc>
            <a:spcBef>
              <a:spcPct val="0"/>
            </a:spcBef>
            <a:spcAft>
              <a:spcPct val="35000"/>
            </a:spcAft>
            <a:buNone/>
          </a:pPr>
          <a:r>
            <a:rPr lang="en-US" sz="1900" kern="1200">
              <a:solidFill>
                <a:srgbClr val="444444"/>
              </a:solidFill>
              <a:latin typeface="Calibri"/>
              <a:ea typeface="Calibri"/>
              <a:cs typeface="Calibri"/>
            </a:rPr>
            <a:t>Improves over time and learns from mistakes </a:t>
          </a:r>
          <a:endParaRPr lang="en-US" sz="1900" kern="1200"/>
        </a:p>
      </dsp:txBody>
      <dsp:txXfrm>
        <a:off x="9543040" y="412965"/>
        <a:ext cx="1451442" cy="14514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CFA9C-0D54-4584-81F0-23DDE4884BBC}">
      <dsp:nvSpPr>
        <dsp:cNvPr id="0" name=""/>
        <dsp:cNvSpPr/>
      </dsp:nvSpPr>
      <dsp:spPr>
        <a:xfrm>
          <a:off x="0" y="384259"/>
          <a:ext cx="10380450" cy="765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638" tIns="374904" rIns="80563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rgbClr val="000000"/>
              </a:solidFill>
              <a:latin typeface="Bernard MT Condensed"/>
            </a:rPr>
            <a:t>Protect your online privacy by keeping that private information safe</a:t>
          </a:r>
          <a:endParaRPr lang="en-US" sz="1800" kern="1200"/>
        </a:p>
      </dsp:txBody>
      <dsp:txXfrm>
        <a:off x="0" y="384259"/>
        <a:ext cx="10380450" cy="765450"/>
      </dsp:txXfrm>
    </dsp:sp>
    <dsp:sp modelId="{D6C32E23-F978-4077-A43E-55BC7A94C9C9}">
      <dsp:nvSpPr>
        <dsp:cNvPr id="0" name=""/>
        <dsp:cNvSpPr/>
      </dsp:nvSpPr>
      <dsp:spPr>
        <a:xfrm>
          <a:off x="519022" y="118579"/>
          <a:ext cx="726631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49" tIns="0" rIns="274649" bIns="0" numCol="1" spcCol="1270" anchor="ctr" anchorCtr="0">
          <a:noAutofit/>
        </a:bodyPr>
        <a:lstStyle/>
        <a:p>
          <a:pPr marL="0" lvl="0" indent="0" algn="l" defTabSz="800100" rtl="0">
            <a:lnSpc>
              <a:spcPct val="110000"/>
            </a:lnSpc>
            <a:spcBef>
              <a:spcPct val="0"/>
            </a:spcBef>
            <a:spcAft>
              <a:spcPct val="35000"/>
            </a:spcAft>
            <a:buNone/>
          </a:pPr>
          <a:r>
            <a:rPr lang="en-US" sz="1800" b="0" kern="1200">
              <a:solidFill>
                <a:srgbClr val="000000"/>
              </a:solidFill>
              <a:latin typeface="Bernard MT Condensed"/>
            </a:rPr>
            <a:t>Privacy </a:t>
          </a:r>
          <a:r>
            <a:rPr lang="en-US" sz="1800" kern="1200">
              <a:solidFill>
                <a:srgbClr val="000000"/>
              </a:solidFill>
              <a:latin typeface="Bernard MT Condensed"/>
            </a:rPr>
            <a:t> </a:t>
          </a:r>
        </a:p>
      </dsp:txBody>
      <dsp:txXfrm>
        <a:off x="544961" y="144518"/>
        <a:ext cx="7214437" cy="479482"/>
      </dsp:txXfrm>
    </dsp:sp>
    <dsp:sp modelId="{7ABCABB6-0C8C-429C-A1AC-88FABBF8E8CF}">
      <dsp:nvSpPr>
        <dsp:cNvPr id="0" name=""/>
        <dsp:cNvSpPr/>
      </dsp:nvSpPr>
      <dsp:spPr>
        <a:xfrm>
          <a:off x="0" y="1512589"/>
          <a:ext cx="10380450"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638" tIns="374904" rIns="80563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rgbClr val="000000"/>
              </a:solidFill>
              <a:latin typeface="Bernard MT Condensed"/>
            </a:rPr>
            <a:t>AI can be a great tool but you should understand its strengths and limits, and not just rely on it for everything. </a:t>
          </a:r>
          <a:endParaRPr lang="en-US" sz="1800" kern="1200"/>
        </a:p>
      </dsp:txBody>
      <dsp:txXfrm>
        <a:off x="0" y="1512589"/>
        <a:ext cx="10380450" cy="1020600"/>
      </dsp:txXfrm>
    </dsp:sp>
    <dsp:sp modelId="{CEE46C28-E59F-4417-B5EC-8EB99FE5CFE6}">
      <dsp:nvSpPr>
        <dsp:cNvPr id="0" name=""/>
        <dsp:cNvSpPr/>
      </dsp:nvSpPr>
      <dsp:spPr>
        <a:xfrm>
          <a:off x="519022" y="1246909"/>
          <a:ext cx="726631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49" tIns="0" rIns="274649" bIns="0" numCol="1" spcCol="1270" anchor="ctr" anchorCtr="0">
          <a:noAutofit/>
        </a:bodyPr>
        <a:lstStyle/>
        <a:p>
          <a:pPr marL="0" lvl="0" indent="0" algn="l" defTabSz="800100" rtl="0">
            <a:lnSpc>
              <a:spcPct val="110000"/>
            </a:lnSpc>
            <a:spcBef>
              <a:spcPct val="0"/>
            </a:spcBef>
            <a:spcAft>
              <a:spcPct val="35000"/>
            </a:spcAft>
            <a:buNone/>
          </a:pPr>
          <a:r>
            <a:rPr lang="en-US" sz="1800" kern="1200">
              <a:solidFill>
                <a:srgbClr val="000000"/>
              </a:solidFill>
              <a:latin typeface="Bernard MT Condensed"/>
            </a:rPr>
            <a:t>Responsibility </a:t>
          </a:r>
        </a:p>
      </dsp:txBody>
      <dsp:txXfrm>
        <a:off x="544961" y="1272848"/>
        <a:ext cx="7214437" cy="479482"/>
      </dsp:txXfrm>
    </dsp:sp>
    <dsp:sp modelId="{554E9F7D-9320-43E4-9A7F-5813AA10A4AC}">
      <dsp:nvSpPr>
        <dsp:cNvPr id="0" name=""/>
        <dsp:cNvSpPr/>
      </dsp:nvSpPr>
      <dsp:spPr>
        <a:xfrm>
          <a:off x="0" y="2896069"/>
          <a:ext cx="10380450" cy="765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638" tIns="374904" rIns="80563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rgbClr val="000000"/>
              </a:solidFill>
              <a:latin typeface="Bernard MT Condensed"/>
            </a:rPr>
            <a:t>AI can sometimes make mistakes if it's trained with wrong or unfair information. </a:t>
          </a:r>
          <a:endParaRPr lang="en-US" sz="1800" kern="1200"/>
        </a:p>
      </dsp:txBody>
      <dsp:txXfrm>
        <a:off x="0" y="2896069"/>
        <a:ext cx="10380450" cy="765450"/>
      </dsp:txXfrm>
    </dsp:sp>
    <dsp:sp modelId="{0FB3615B-8D28-4DFE-BF01-5A1846E2B171}">
      <dsp:nvSpPr>
        <dsp:cNvPr id="0" name=""/>
        <dsp:cNvSpPr/>
      </dsp:nvSpPr>
      <dsp:spPr>
        <a:xfrm>
          <a:off x="519022" y="2630389"/>
          <a:ext cx="726631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49" tIns="0" rIns="274649" bIns="0" numCol="1" spcCol="1270" anchor="ctr" anchorCtr="0">
          <a:noAutofit/>
        </a:bodyPr>
        <a:lstStyle/>
        <a:p>
          <a:pPr marL="0" lvl="0" indent="0" algn="l" defTabSz="800100" rtl="0">
            <a:lnSpc>
              <a:spcPct val="110000"/>
            </a:lnSpc>
            <a:spcBef>
              <a:spcPct val="0"/>
            </a:spcBef>
            <a:spcAft>
              <a:spcPct val="35000"/>
            </a:spcAft>
            <a:buNone/>
          </a:pPr>
          <a:r>
            <a:rPr lang="en-US" sz="1800" kern="1200">
              <a:solidFill>
                <a:srgbClr val="000000"/>
              </a:solidFill>
              <a:latin typeface="Bernard MT Condensed"/>
            </a:rPr>
            <a:t>Understanding Bias </a:t>
          </a:r>
        </a:p>
      </dsp:txBody>
      <dsp:txXfrm>
        <a:off x="544961" y="2656328"/>
        <a:ext cx="7214437" cy="479482"/>
      </dsp:txXfrm>
    </dsp:sp>
    <dsp:sp modelId="{957DF35D-CDA6-4FF7-970F-22CEEA72660B}">
      <dsp:nvSpPr>
        <dsp:cNvPr id="0" name=""/>
        <dsp:cNvSpPr/>
      </dsp:nvSpPr>
      <dsp:spPr>
        <a:xfrm>
          <a:off x="0" y="4024399"/>
          <a:ext cx="10380450" cy="765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638" tIns="374904" rIns="80563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rgbClr val="000000"/>
              </a:solidFill>
              <a:latin typeface="Bernard MT Condensed"/>
            </a:rPr>
            <a:t>AI is designed to help people in positive ways, not cause harm or spread false information. </a:t>
          </a:r>
          <a:endParaRPr lang="en-US" sz="1800" kern="1200"/>
        </a:p>
      </dsp:txBody>
      <dsp:txXfrm>
        <a:off x="0" y="4024399"/>
        <a:ext cx="10380450" cy="765450"/>
      </dsp:txXfrm>
    </dsp:sp>
    <dsp:sp modelId="{76D57773-5058-49F8-9BA2-E9583A1324A9}">
      <dsp:nvSpPr>
        <dsp:cNvPr id="0" name=""/>
        <dsp:cNvSpPr/>
      </dsp:nvSpPr>
      <dsp:spPr>
        <a:xfrm>
          <a:off x="519022" y="3758719"/>
          <a:ext cx="726631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49" tIns="0" rIns="274649" bIns="0" numCol="1" spcCol="1270" anchor="ctr" anchorCtr="0">
          <a:noAutofit/>
        </a:bodyPr>
        <a:lstStyle/>
        <a:p>
          <a:pPr marL="0" lvl="0" indent="0" algn="l" defTabSz="800100" rtl="0">
            <a:lnSpc>
              <a:spcPct val="110000"/>
            </a:lnSpc>
            <a:spcBef>
              <a:spcPct val="0"/>
            </a:spcBef>
            <a:spcAft>
              <a:spcPct val="35000"/>
            </a:spcAft>
            <a:buNone/>
          </a:pPr>
          <a:r>
            <a:rPr lang="en-US" sz="1800" kern="1200">
              <a:solidFill>
                <a:srgbClr val="000000"/>
              </a:solidFill>
              <a:latin typeface="Bernard MT Condensed"/>
            </a:rPr>
            <a:t>Be kind and Honest </a:t>
          </a:r>
          <a:endParaRPr lang="en-US" sz="1800" kern="1200">
            <a:latin typeface="Neue Haas Grotesk Text Pro"/>
          </a:endParaRPr>
        </a:p>
      </dsp:txBody>
      <dsp:txXfrm>
        <a:off x="544961" y="3784658"/>
        <a:ext cx="7214437"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4F721-16AD-45C6-98FA-BF451CD23943}">
      <dsp:nvSpPr>
        <dsp:cNvPr id="0" name=""/>
        <dsp:cNvSpPr/>
      </dsp:nvSpPr>
      <dsp:spPr>
        <a:xfrm>
          <a:off x="0" y="394433"/>
          <a:ext cx="3257369" cy="1954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110000"/>
            </a:lnSpc>
            <a:spcBef>
              <a:spcPct val="0"/>
            </a:spcBef>
            <a:spcAft>
              <a:spcPct val="35000"/>
            </a:spcAft>
            <a:buNone/>
          </a:pPr>
          <a:r>
            <a:rPr lang="en-US" sz="2100" kern="1200">
              <a:solidFill>
                <a:srgbClr val="000000"/>
              </a:solidFill>
              <a:latin typeface="Bernard MT Condensed"/>
            </a:rPr>
            <a:t>Voice Assistants- ex. Siri, Alexa, and Google assistant</a:t>
          </a:r>
        </a:p>
      </dsp:txBody>
      <dsp:txXfrm>
        <a:off x="0" y="394433"/>
        <a:ext cx="3257369" cy="1954422"/>
      </dsp:txXfrm>
    </dsp:sp>
    <dsp:sp modelId="{EA346E00-47AA-483B-926E-A65EA9DE74DA}">
      <dsp:nvSpPr>
        <dsp:cNvPr id="0" name=""/>
        <dsp:cNvSpPr/>
      </dsp:nvSpPr>
      <dsp:spPr>
        <a:xfrm>
          <a:off x="3583106" y="394433"/>
          <a:ext cx="3257369" cy="1954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10000"/>
            </a:lnSpc>
            <a:spcBef>
              <a:spcPct val="0"/>
            </a:spcBef>
            <a:spcAft>
              <a:spcPct val="35000"/>
            </a:spcAft>
            <a:buNone/>
          </a:pPr>
          <a:r>
            <a:rPr lang="en-US" sz="2100" kern="1200">
              <a:solidFill>
                <a:srgbClr val="000000"/>
              </a:solidFill>
              <a:latin typeface="Bernard MT Condensed"/>
            </a:rPr>
            <a:t>Search Engines- Based on the input AI understands the questions and returns the most relevant information</a:t>
          </a:r>
        </a:p>
      </dsp:txBody>
      <dsp:txXfrm>
        <a:off x="3583106" y="394433"/>
        <a:ext cx="3257369" cy="1954422"/>
      </dsp:txXfrm>
    </dsp:sp>
    <dsp:sp modelId="{E85EF51C-3495-4847-8B5D-E2BBBD1D6500}">
      <dsp:nvSpPr>
        <dsp:cNvPr id="0" name=""/>
        <dsp:cNvSpPr/>
      </dsp:nvSpPr>
      <dsp:spPr>
        <a:xfrm>
          <a:off x="7166213" y="394433"/>
          <a:ext cx="3257369" cy="1954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10000"/>
            </a:lnSpc>
            <a:spcBef>
              <a:spcPct val="0"/>
            </a:spcBef>
            <a:spcAft>
              <a:spcPct val="35000"/>
            </a:spcAft>
            <a:buNone/>
          </a:pPr>
          <a:r>
            <a:rPr lang="en-US" sz="2100" kern="1200">
              <a:solidFill>
                <a:srgbClr val="000000"/>
              </a:solidFill>
              <a:latin typeface="Bernard MT Condensed"/>
            </a:rPr>
            <a:t>Navigation Apps- Suggests the quickest route and provides information about traffic flow</a:t>
          </a:r>
        </a:p>
      </dsp:txBody>
      <dsp:txXfrm>
        <a:off x="7166213" y="394433"/>
        <a:ext cx="3257369" cy="1954422"/>
      </dsp:txXfrm>
    </dsp:sp>
    <dsp:sp modelId="{F48F6AC7-3E3C-4A59-8CC4-D6307ABB956F}">
      <dsp:nvSpPr>
        <dsp:cNvPr id="0" name=""/>
        <dsp:cNvSpPr/>
      </dsp:nvSpPr>
      <dsp:spPr>
        <a:xfrm>
          <a:off x="1791553" y="2674592"/>
          <a:ext cx="3257369" cy="1954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10000"/>
            </a:lnSpc>
            <a:spcBef>
              <a:spcPct val="0"/>
            </a:spcBef>
            <a:spcAft>
              <a:spcPct val="35000"/>
            </a:spcAft>
            <a:buNone/>
          </a:pPr>
          <a:r>
            <a:rPr lang="en-US" sz="2100" kern="1200">
              <a:solidFill>
                <a:srgbClr val="000000"/>
              </a:solidFill>
              <a:latin typeface="Bernard MT Condensed"/>
            </a:rPr>
            <a:t>Social Media- Facebook, Instagram, and TikTok use AI to decide which posts, photos, or videos you see based on your interests</a:t>
          </a:r>
        </a:p>
      </dsp:txBody>
      <dsp:txXfrm>
        <a:off x="1791553" y="2674592"/>
        <a:ext cx="3257369" cy="1954422"/>
      </dsp:txXfrm>
    </dsp:sp>
    <dsp:sp modelId="{A8EF89AE-5F75-4DC4-8DC3-64F08E0707F6}">
      <dsp:nvSpPr>
        <dsp:cNvPr id="0" name=""/>
        <dsp:cNvSpPr/>
      </dsp:nvSpPr>
      <dsp:spPr>
        <a:xfrm>
          <a:off x="5374660" y="2674592"/>
          <a:ext cx="3257369" cy="1954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10000"/>
            </a:lnSpc>
            <a:spcBef>
              <a:spcPct val="0"/>
            </a:spcBef>
            <a:spcAft>
              <a:spcPct val="35000"/>
            </a:spcAft>
            <a:buNone/>
          </a:pPr>
          <a:r>
            <a:rPr lang="en-US" sz="2100" kern="1200">
              <a:solidFill>
                <a:srgbClr val="000000"/>
              </a:solidFill>
              <a:latin typeface="Bernard MT Condensed"/>
            </a:rPr>
            <a:t>Gaming- AI is used to match players with the correct level opponent to ensure the game is fun and challenging</a:t>
          </a:r>
          <a:endParaRPr lang="en-US" sz="2100" kern="1200"/>
        </a:p>
      </dsp:txBody>
      <dsp:txXfrm>
        <a:off x="5374660" y="2674592"/>
        <a:ext cx="3257369" cy="19544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57492-BF6E-4A7D-9078-EC203B576BCA}">
      <dsp:nvSpPr>
        <dsp:cNvPr id="0" name=""/>
        <dsp:cNvSpPr/>
      </dsp:nvSpPr>
      <dsp:spPr>
        <a:xfrm>
          <a:off x="0" y="0"/>
          <a:ext cx="7749395" cy="1390578"/>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rtl="0">
            <a:lnSpc>
              <a:spcPct val="110000"/>
            </a:lnSpc>
            <a:spcBef>
              <a:spcPct val="0"/>
            </a:spcBef>
            <a:spcAft>
              <a:spcPct val="35000"/>
            </a:spcAft>
            <a:buNone/>
          </a:pPr>
          <a:r>
            <a:rPr lang="en-US" sz="5400" kern="1200">
              <a:latin typeface="Neue Haas Grotesk Text Pro"/>
            </a:rPr>
            <a:t>Colors made with RGB </a:t>
          </a:r>
        </a:p>
      </dsp:txBody>
      <dsp:txXfrm>
        <a:off x="0" y="0"/>
        <a:ext cx="7749395" cy="1390578"/>
      </dsp:txXfrm>
    </dsp:sp>
    <dsp:sp modelId="{8C28CFAC-B8A9-44BC-9984-36B0B961A70B}">
      <dsp:nvSpPr>
        <dsp:cNvPr id="0" name=""/>
        <dsp:cNvSpPr/>
      </dsp:nvSpPr>
      <dsp:spPr>
        <a:xfrm>
          <a:off x="945" y="1390578"/>
          <a:ext cx="1549500" cy="29202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Neue Haas Grotesk Text Pro"/>
            </a:rPr>
            <a:t>(0,0,0)= Black, no color </a:t>
          </a:r>
          <a:endParaRPr lang="en-US" sz="1700" kern="1200"/>
        </a:p>
      </dsp:txBody>
      <dsp:txXfrm>
        <a:off x="945" y="1390578"/>
        <a:ext cx="1549500" cy="2920213"/>
      </dsp:txXfrm>
    </dsp:sp>
    <dsp:sp modelId="{148056DA-D230-480C-A301-6FFD004680A6}">
      <dsp:nvSpPr>
        <dsp:cNvPr id="0" name=""/>
        <dsp:cNvSpPr/>
      </dsp:nvSpPr>
      <dsp:spPr>
        <a:xfrm>
          <a:off x="1550446" y="1390578"/>
          <a:ext cx="1549500" cy="29202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10000"/>
            </a:lnSpc>
            <a:spcBef>
              <a:spcPct val="0"/>
            </a:spcBef>
            <a:spcAft>
              <a:spcPct val="35000"/>
            </a:spcAft>
            <a:buNone/>
          </a:pPr>
          <a:r>
            <a:rPr lang="en-US" sz="1700" kern="1200">
              <a:latin typeface="Neue Haas Grotesk Text Pro"/>
            </a:rPr>
            <a:t>(255,255,255) = White, all colors at max</a:t>
          </a:r>
        </a:p>
      </dsp:txBody>
      <dsp:txXfrm>
        <a:off x="1550446" y="1390578"/>
        <a:ext cx="1549500" cy="2920213"/>
      </dsp:txXfrm>
    </dsp:sp>
    <dsp:sp modelId="{F06BA25E-161D-4AA6-A562-977F7EC7EB67}">
      <dsp:nvSpPr>
        <dsp:cNvPr id="0" name=""/>
        <dsp:cNvSpPr/>
      </dsp:nvSpPr>
      <dsp:spPr>
        <a:xfrm>
          <a:off x="3099947" y="1390578"/>
          <a:ext cx="1549500" cy="29202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10000"/>
            </a:lnSpc>
            <a:spcBef>
              <a:spcPct val="0"/>
            </a:spcBef>
            <a:spcAft>
              <a:spcPct val="35000"/>
            </a:spcAft>
            <a:buNone/>
          </a:pPr>
          <a:r>
            <a:rPr lang="en-US" sz="1700" kern="1200">
              <a:latin typeface="Neue Haas Grotesk Text Pro"/>
            </a:rPr>
            <a:t>(255,0,0) = Red </a:t>
          </a:r>
          <a:endParaRPr lang="en-US" sz="1700" kern="1200"/>
        </a:p>
      </dsp:txBody>
      <dsp:txXfrm>
        <a:off x="3099947" y="1390578"/>
        <a:ext cx="1549500" cy="2920213"/>
      </dsp:txXfrm>
    </dsp:sp>
    <dsp:sp modelId="{1BE50AB4-4A04-4BCB-A569-779FAA09F4AF}">
      <dsp:nvSpPr>
        <dsp:cNvPr id="0" name=""/>
        <dsp:cNvSpPr/>
      </dsp:nvSpPr>
      <dsp:spPr>
        <a:xfrm>
          <a:off x="4649447" y="1390578"/>
          <a:ext cx="1549500" cy="29202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110000"/>
            </a:lnSpc>
            <a:spcBef>
              <a:spcPct val="0"/>
            </a:spcBef>
            <a:spcAft>
              <a:spcPct val="35000"/>
            </a:spcAft>
            <a:buNone/>
          </a:pPr>
          <a:r>
            <a:rPr lang="en-US" sz="1700" kern="1200">
              <a:latin typeface="Neue Haas Grotesk Text Pro"/>
            </a:rPr>
            <a:t>(0,255,0) = Green </a:t>
          </a:r>
        </a:p>
      </dsp:txBody>
      <dsp:txXfrm>
        <a:off x="4649447" y="1390578"/>
        <a:ext cx="1549500" cy="2920213"/>
      </dsp:txXfrm>
    </dsp:sp>
    <dsp:sp modelId="{A0B9DEF8-2140-4F01-AF7E-58F5450165E1}">
      <dsp:nvSpPr>
        <dsp:cNvPr id="0" name=""/>
        <dsp:cNvSpPr/>
      </dsp:nvSpPr>
      <dsp:spPr>
        <a:xfrm>
          <a:off x="6198948" y="1390578"/>
          <a:ext cx="1549500" cy="292021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110000"/>
            </a:lnSpc>
            <a:spcBef>
              <a:spcPct val="0"/>
            </a:spcBef>
            <a:spcAft>
              <a:spcPct val="35000"/>
            </a:spcAft>
            <a:buNone/>
          </a:pPr>
          <a:r>
            <a:rPr lang="en-US" sz="1700" kern="1200">
              <a:latin typeface="Neue Haas Grotesk Text Pro"/>
            </a:rPr>
            <a:t>(0,0,255) = Blue </a:t>
          </a:r>
        </a:p>
      </dsp:txBody>
      <dsp:txXfrm>
        <a:off x="6198948" y="1390578"/>
        <a:ext cx="1549500" cy="2920213"/>
      </dsp:txXfrm>
    </dsp:sp>
    <dsp:sp modelId="{3D5EBF70-BA52-47E0-A005-1F0A39C8E1A7}">
      <dsp:nvSpPr>
        <dsp:cNvPr id="0" name=""/>
        <dsp:cNvSpPr/>
      </dsp:nvSpPr>
      <dsp:spPr>
        <a:xfrm>
          <a:off x="0" y="4310791"/>
          <a:ext cx="7749395" cy="324468"/>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9BB5D5-717B-4A9C-A008-DEFA3C06A03D}"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39A255-96D4-4F5D-A815-D4CAAAE032DB}" type="slidenum">
              <a:rPr lang="en-US" smtClean="0"/>
              <a:t>‹#›</a:t>
            </a:fld>
            <a:endParaRPr lang="en-US"/>
          </a:p>
        </p:txBody>
      </p:sp>
    </p:spTree>
    <p:extLst>
      <p:ext uri="{BB962C8B-B14F-4D97-AF65-F5344CB8AC3E}">
        <p14:creationId xmlns:p14="http://schemas.microsoft.com/office/powerpoint/2010/main" val="2093866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Introduction: Have you ever been coloring and been tired of limiting your creativity? Introducing Artify AI</a:t>
            </a:r>
          </a:p>
        </p:txBody>
      </p:sp>
      <p:sp>
        <p:nvSpPr>
          <p:cNvPr id="4" name="Slide Number Placeholder 3"/>
          <p:cNvSpPr>
            <a:spLocks noGrp="1"/>
          </p:cNvSpPr>
          <p:nvPr>
            <p:ph type="sldNum" sz="quarter" idx="5"/>
          </p:nvPr>
        </p:nvSpPr>
        <p:spPr/>
        <p:txBody>
          <a:bodyPr/>
          <a:lstStyle/>
          <a:p>
            <a:fld id="{E339A255-96D4-4F5D-A815-D4CAAAE032DB}" type="slidenum">
              <a:rPr lang="en-US" smtClean="0"/>
              <a:t>1</a:t>
            </a:fld>
            <a:endParaRPr lang="en-US"/>
          </a:p>
        </p:txBody>
      </p:sp>
    </p:spTree>
    <p:extLst>
      <p:ext uri="{BB962C8B-B14F-4D97-AF65-F5344CB8AC3E}">
        <p14:creationId xmlns:p14="http://schemas.microsoft.com/office/powerpoint/2010/main" val="2992657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2/27/2025</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3522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2/27/2025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92921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2/27/2025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1843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2/27/2025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76179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2/27/2025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98181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2/27/2025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99467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2/27/2025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64658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2/27/2025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65289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2/27/2025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88141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2/27/2025</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4457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2/27/2025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241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2/27/2025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4118255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1" r:id="rId6"/>
    <p:sldLayoutId id="2147483747" r:id="rId7"/>
    <p:sldLayoutId id="2147483748" r:id="rId8"/>
    <p:sldLayoutId id="2147483749" r:id="rId9"/>
    <p:sldLayoutId id="2147483750" r:id="rId10"/>
    <p:sldLayoutId id="2147483752"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boategalaxyy.blogspot.com/2013/03/doodle-jump.html" TargetMode="Externa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hyperlink" Target="https://www.baagames.com/2014/05/minecraft-pc-sells-15-million-copies/" TargetMode="Externa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openclipart.org/detail/136057/circle-rgb-color-mix" TargetMode="External"/><Relationship Id="rId7" Type="http://schemas.openxmlformats.org/officeDocument/2006/relationships/diagramColors" Target="../diagrams/colors6.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DA4374D-F270-4C02-88D7-B751FD9BD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Triangular abstract background">
            <a:extLst>
              <a:ext uri="{FF2B5EF4-FFF2-40B4-BE49-F238E27FC236}">
                <a16:creationId xmlns:a16="http://schemas.microsoft.com/office/drawing/2014/main" id="{E05498AD-8144-C8AF-4837-E722DEFA6F17}"/>
              </a:ext>
            </a:extLst>
          </p:cNvPr>
          <p:cNvPicPr>
            <a:picLocks noChangeAspect="1"/>
          </p:cNvPicPr>
          <p:nvPr/>
        </p:nvPicPr>
        <p:blipFill>
          <a:blip r:embed="rId3">
            <a:alphaModFix amt="60000"/>
          </a:blip>
          <a:srcRect t="15730"/>
          <a:stretch/>
        </p:blipFill>
        <p:spPr>
          <a:xfrm>
            <a:off x="20" y="10"/>
            <a:ext cx="12191979" cy="6857989"/>
          </a:xfrm>
          <a:prstGeom prst="rect">
            <a:avLst/>
          </a:prstGeom>
        </p:spPr>
      </p:pic>
      <p:sp>
        <p:nvSpPr>
          <p:cNvPr id="29" name="Rectangle 28">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alpha val="95000"/>
            </a:schemeClr>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804988" y="1442172"/>
            <a:ext cx="8582025" cy="2177328"/>
          </a:xfrm>
        </p:spPr>
        <p:txBody>
          <a:bodyPr anchor="ctr">
            <a:normAutofit/>
          </a:bodyPr>
          <a:lstStyle/>
          <a:p>
            <a:pPr algn="ctr"/>
            <a:r>
              <a:rPr lang="en-US" sz="7200"/>
              <a:t>Artify AI</a:t>
            </a:r>
          </a:p>
        </p:txBody>
      </p:sp>
      <p:sp>
        <p:nvSpPr>
          <p:cNvPr id="31" name="Rectangle: Rounded Corners 30">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itle 2"/>
          <p:cNvSpPr>
            <a:spLocks noGrp="1"/>
          </p:cNvSpPr>
          <p:nvPr>
            <p:ph type="subTitle" idx="1"/>
          </p:nvPr>
        </p:nvSpPr>
        <p:spPr>
          <a:xfrm>
            <a:off x="2566988" y="3962400"/>
            <a:ext cx="7058025" cy="581025"/>
          </a:xfrm>
        </p:spPr>
        <p:txBody>
          <a:bodyPr vert="horz" lIns="91440" tIns="45720" rIns="91440" bIns="45720" rtlCol="0" anchor="ctr">
            <a:normAutofit fontScale="77500" lnSpcReduction="20000"/>
          </a:bodyPr>
          <a:lstStyle/>
          <a:p>
            <a:pPr algn="ctr"/>
            <a:r>
              <a:rPr lang="en-US" dirty="0">
                <a:solidFill>
                  <a:srgbClr val="FFFFFF"/>
                </a:solidFill>
              </a:rPr>
              <a:t>By: Claudio </a:t>
            </a:r>
            <a:r>
              <a:rPr lang="en-US" dirty="0" err="1">
                <a:solidFill>
                  <a:srgbClr val="FFFFFF"/>
                </a:solidFill>
              </a:rPr>
              <a:t>Sandrio</a:t>
            </a:r>
            <a:r>
              <a:rPr lang="en-US" dirty="0">
                <a:solidFill>
                  <a:srgbClr val="FFFFFF"/>
                </a:solidFill>
              </a:rPr>
              <a:t>, Francis Bolay, Magaly Guillen</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09C2BA17-BC9C-9E33-3864-FE497D7A5783}"/>
              </a:ext>
            </a:extLst>
          </p:cNvPr>
          <p:cNvPicPr>
            <a:picLocks noChangeAspect="1"/>
          </p:cNvPicPr>
          <p:nvPr/>
        </p:nvPicPr>
        <p:blipFill>
          <a:blip r:embed="rId2"/>
          <a:srcRect t="7695" b="8035"/>
          <a:stretch/>
        </p:blipFill>
        <p:spPr>
          <a:xfrm>
            <a:off x="20" y="10"/>
            <a:ext cx="12191979" cy="6857990"/>
          </a:xfrm>
          <a:prstGeom prst="rect">
            <a:avLst/>
          </a:prstGeom>
        </p:spPr>
      </p:pic>
      <p:sp>
        <p:nvSpPr>
          <p:cNvPr id="31" name="Rectangle 3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C2EA4-31D2-AD75-E1E8-B5B03D627F6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Programming </a:t>
            </a:r>
          </a:p>
        </p:txBody>
      </p:sp>
      <p:sp>
        <p:nvSpPr>
          <p:cNvPr id="33" name="Rectangle: Rounded Corners 3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470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cartoon characters&#10;&#10;Description automatically generated">
            <a:extLst>
              <a:ext uri="{FF2B5EF4-FFF2-40B4-BE49-F238E27FC236}">
                <a16:creationId xmlns:a16="http://schemas.microsoft.com/office/drawing/2014/main" id="{688A76E7-5C5E-5A0A-6D1C-385D312710B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780" r="-2" b="2779"/>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descr="A video game cover with a person holding a plant and text&#10;&#10;Description automatically generated">
            <a:extLst>
              <a:ext uri="{FF2B5EF4-FFF2-40B4-BE49-F238E27FC236}">
                <a16:creationId xmlns:a16="http://schemas.microsoft.com/office/drawing/2014/main" id="{29147169-F324-824B-FC73-781024D95EB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29687" r="-2" b="24273"/>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6" name="Freeform: Shape 25">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C711CC-77B4-402E-EDC7-955378B08649}"/>
              </a:ext>
            </a:extLst>
          </p:cNvPr>
          <p:cNvSpPr>
            <a:spLocks noGrp="1"/>
          </p:cNvSpPr>
          <p:nvPr>
            <p:ph type="title"/>
          </p:nvPr>
        </p:nvSpPr>
        <p:spPr>
          <a:xfrm>
            <a:off x="438913" y="859536"/>
            <a:ext cx="4832802" cy="1243584"/>
          </a:xfrm>
        </p:spPr>
        <p:txBody>
          <a:bodyPr>
            <a:normAutofit/>
          </a:bodyPr>
          <a:lstStyle/>
          <a:p>
            <a:r>
              <a:rPr lang="en-US" sz="3400"/>
              <a:t>Coding in Artify </a:t>
            </a:r>
          </a:p>
        </p:txBody>
      </p:sp>
      <p:sp>
        <p:nvSpPr>
          <p:cNvPr id="30" name="Rectangle 2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31A185C-46A3-BA78-F1FA-87A9361D263E}"/>
              </a:ext>
            </a:extLst>
          </p:cNvPr>
          <p:cNvSpPr>
            <a:spLocks noGrp="1"/>
          </p:cNvSpPr>
          <p:nvPr>
            <p:ph idx="1"/>
          </p:nvPr>
        </p:nvSpPr>
        <p:spPr>
          <a:xfrm>
            <a:off x="180120" y="2095667"/>
            <a:ext cx="5494160" cy="4656388"/>
          </a:xfrm>
        </p:spPr>
        <p:txBody>
          <a:bodyPr vert="horz" lIns="91440" tIns="45720" rIns="91440" bIns="45720" rtlCol="0" anchor="t">
            <a:noAutofit/>
          </a:bodyPr>
          <a:lstStyle/>
          <a:p>
            <a:pPr marL="0" indent="0">
              <a:buNone/>
            </a:pPr>
            <a:r>
              <a:rPr lang="en-US"/>
              <a:t>How we made </a:t>
            </a:r>
            <a:r>
              <a:rPr lang="en-US" err="1"/>
              <a:t>Artify</a:t>
            </a:r>
            <a:r>
              <a:rPr lang="en-US"/>
              <a:t> AI was through </a:t>
            </a:r>
            <a:r>
              <a:rPr lang="en-US" b="1"/>
              <a:t>Java Processing</a:t>
            </a:r>
            <a:r>
              <a:rPr lang="en-US"/>
              <a:t>.</a:t>
            </a:r>
          </a:p>
          <a:p>
            <a:pPr marL="0" indent="0">
              <a:buNone/>
            </a:pPr>
            <a:r>
              <a:rPr lang="en-US" b="1"/>
              <a:t>Processing </a:t>
            </a:r>
            <a:r>
              <a:rPr lang="en-US"/>
              <a:t>is an open-source programming environment and language based on Java, designed to simplify the creation of visual art, graphics, and interactive projects, making it accessible to artists and beginners.</a:t>
            </a:r>
          </a:p>
          <a:p>
            <a:pPr marL="0" indent="0">
              <a:buNone/>
            </a:pPr>
            <a:r>
              <a:rPr lang="en-US"/>
              <a:t>Examples of popular games that used </a:t>
            </a:r>
            <a:r>
              <a:rPr lang="en-US" b="1"/>
              <a:t>Java Processing.</a:t>
            </a:r>
          </a:p>
          <a:p>
            <a:pPr marL="0" indent="0">
              <a:buNone/>
            </a:pPr>
            <a:endParaRPr lang="en-US" sz="1800"/>
          </a:p>
        </p:txBody>
      </p:sp>
    </p:spTree>
    <p:extLst>
      <p:ext uri="{BB962C8B-B14F-4D97-AF65-F5344CB8AC3E}">
        <p14:creationId xmlns:p14="http://schemas.microsoft.com/office/powerpoint/2010/main" val="3332209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7287-BECA-728D-6FB9-242C0081BB83}"/>
              </a:ext>
            </a:extLst>
          </p:cNvPr>
          <p:cNvSpPr>
            <a:spLocks noGrp="1"/>
          </p:cNvSpPr>
          <p:nvPr>
            <p:ph type="title"/>
          </p:nvPr>
        </p:nvSpPr>
        <p:spPr/>
        <p:txBody>
          <a:bodyPr/>
          <a:lstStyle/>
          <a:p>
            <a:r>
              <a:rPr lang="en-US"/>
              <a:t>RBG </a:t>
            </a:r>
          </a:p>
        </p:txBody>
      </p:sp>
      <p:sp>
        <p:nvSpPr>
          <p:cNvPr id="3" name="Content Placeholder 2">
            <a:extLst>
              <a:ext uri="{FF2B5EF4-FFF2-40B4-BE49-F238E27FC236}">
                <a16:creationId xmlns:a16="http://schemas.microsoft.com/office/drawing/2014/main" id="{538EE779-DF7B-5B96-D4A1-76385EA77CAA}"/>
              </a:ext>
            </a:extLst>
          </p:cNvPr>
          <p:cNvSpPr>
            <a:spLocks noGrp="1"/>
          </p:cNvSpPr>
          <p:nvPr>
            <p:ph idx="1"/>
          </p:nvPr>
        </p:nvSpPr>
        <p:spPr>
          <a:xfrm>
            <a:off x="3617946" y="409844"/>
            <a:ext cx="6789449" cy="1480064"/>
          </a:xfrm>
        </p:spPr>
        <p:txBody>
          <a:bodyPr vert="horz" lIns="91440" tIns="45720" rIns="91440" bIns="45720" rtlCol="0" anchor="t">
            <a:normAutofit fontScale="92500" lnSpcReduction="20000"/>
          </a:bodyPr>
          <a:lstStyle/>
          <a:p>
            <a:r>
              <a:rPr lang="en-US">
                <a:ea typeface="+mn-lt"/>
                <a:cs typeface="+mn-lt"/>
              </a:rPr>
              <a:t>stands for Red, Green, Blue, which are the primary colors of light used in digital imaging and displays.</a:t>
            </a:r>
          </a:p>
          <a:p>
            <a:r>
              <a:rPr lang="en-US"/>
              <a:t>(Red, Green, Blue)</a:t>
            </a:r>
          </a:p>
          <a:p>
            <a:pPr marL="0" indent="0">
              <a:buNone/>
            </a:pPr>
            <a:endParaRPr lang="en-US"/>
          </a:p>
        </p:txBody>
      </p:sp>
      <p:pic>
        <p:nvPicPr>
          <p:cNvPr id="5" name="Content Placeholder 4" descr="A group of multicolored circles&#10;&#10;AI-generated content may be incorrect.">
            <a:extLst>
              <a:ext uri="{FF2B5EF4-FFF2-40B4-BE49-F238E27FC236}">
                <a16:creationId xmlns:a16="http://schemas.microsoft.com/office/drawing/2014/main" id="{D597F0CF-92BB-DE31-4598-875D2031C0E4}"/>
              </a:ext>
            </a:extLst>
          </p:cNvPr>
          <p:cNvPicPr>
            <a:picLocks noGrp="1" noChangeAspect="1"/>
          </p:cNvPicPr>
          <p:nvPr>
            <p:ph idx="4294967295"/>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783" y="2471969"/>
            <a:ext cx="3205083" cy="3205083"/>
          </a:xfrm>
        </p:spPr>
      </p:pic>
      <p:graphicFrame>
        <p:nvGraphicFramePr>
          <p:cNvPr id="4" name="Diagram 3">
            <a:extLst>
              <a:ext uri="{FF2B5EF4-FFF2-40B4-BE49-F238E27FC236}">
                <a16:creationId xmlns:a16="http://schemas.microsoft.com/office/drawing/2014/main" id="{3562ADFA-B285-E4ED-8222-F2F198C5D637}"/>
              </a:ext>
            </a:extLst>
          </p:cNvPr>
          <p:cNvGraphicFramePr/>
          <p:nvPr>
            <p:extLst>
              <p:ext uri="{D42A27DB-BD31-4B8C-83A1-F6EECF244321}">
                <p14:modId xmlns:p14="http://schemas.microsoft.com/office/powerpoint/2010/main" val="525206780"/>
              </p:ext>
            </p:extLst>
          </p:nvPr>
        </p:nvGraphicFramePr>
        <p:xfrm>
          <a:off x="3959933" y="2094142"/>
          <a:ext cx="7749395" cy="46352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61485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B102-473E-9DD3-1B4D-9102B86C30FC}"/>
              </a:ext>
            </a:extLst>
          </p:cNvPr>
          <p:cNvSpPr>
            <a:spLocks noGrp="1"/>
          </p:cNvSpPr>
          <p:nvPr>
            <p:ph type="title"/>
          </p:nvPr>
        </p:nvSpPr>
        <p:spPr/>
        <p:txBody>
          <a:bodyPr/>
          <a:lstStyle/>
          <a:p>
            <a:r>
              <a:rPr lang="en-US"/>
              <a:t>Basic Functions We Used </a:t>
            </a:r>
          </a:p>
        </p:txBody>
      </p:sp>
      <p:sp>
        <p:nvSpPr>
          <p:cNvPr id="3" name="Content Placeholder 2">
            <a:extLst>
              <a:ext uri="{FF2B5EF4-FFF2-40B4-BE49-F238E27FC236}">
                <a16:creationId xmlns:a16="http://schemas.microsoft.com/office/drawing/2014/main" id="{B5AC455E-71AE-1223-0E3B-6FC72B60D696}"/>
              </a:ext>
            </a:extLst>
          </p:cNvPr>
          <p:cNvSpPr>
            <a:spLocks noGrp="1"/>
          </p:cNvSpPr>
          <p:nvPr>
            <p:ph idx="1"/>
          </p:nvPr>
        </p:nvSpPr>
        <p:spPr>
          <a:xfrm>
            <a:off x="727379" y="2089835"/>
            <a:ext cx="11145788" cy="588667"/>
          </a:xfrm>
        </p:spPr>
        <p:txBody>
          <a:bodyPr vert="horz" lIns="91440" tIns="45720" rIns="91440" bIns="45720" rtlCol="0" anchor="t">
            <a:normAutofit/>
          </a:bodyPr>
          <a:lstStyle/>
          <a:p>
            <a:r>
              <a:rPr lang="en-US" sz="2800"/>
              <a:t>Sneak peak of how we coded </a:t>
            </a:r>
            <a:r>
              <a:rPr lang="en-US" sz="2800" err="1"/>
              <a:t>Artify</a:t>
            </a:r>
            <a:r>
              <a:rPr lang="en-US" sz="2800"/>
              <a:t> AI. </a:t>
            </a:r>
          </a:p>
        </p:txBody>
      </p:sp>
      <p:sp>
        <p:nvSpPr>
          <p:cNvPr id="14" name="TextBox 13">
            <a:extLst>
              <a:ext uri="{FF2B5EF4-FFF2-40B4-BE49-F238E27FC236}">
                <a16:creationId xmlns:a16="http://schemas.microsoft.com/office/drawing/2014/main" id="{C20076DA-4D92-3BB6-8486-A557C3D23BDA}"/>
              </a:ext>
            </a:extLst>
          </p:cNvPr>
          <p:cNvSpPr txBox="1"/>
          <p:nvPr/>
        </p:nvSpPr>
        <p:spPr>
          <a:xfrm>
            <a:off x="454210" y="3417541"/>
            <a:ext cx="2754260" cy="2585323"/>
          </a:xfrm>
          <a:prstGeom prst="rect">
            <a:avLst/>
          </a:prstGeom>
          <a:noFill/>
        </p:spPr>
        <p:txBody>
          <a:bodyPr wrap="square" lIns="91440" tIns="45720" rIns="91440" bIns="45720" rtlCol="0" anchor="t">
            <a:spAutoFit/>
          </a:bodyPr>
          <a:lstStyle/>
          <a:p>
            <a:r>
              <a:rPr lang="en-US"/>
              <a:t>background(220)` makes the background of your drawing white. The number 220 is like the "color code" for white, and it helps clear the screen before you draw anything new.</a:t>
            </a:r>
          </a:p>
          <a:p>
            <a:endParaRPr lang="en-US"/>
          </a:p>
        </p:txBody>
      </p:sp>
      <p:pic>
        <p:nvPicPr>
          <p:cNvPr id="16" name="Picture 15">
            <a:extLst>
              <a:ext uri="{FF2B5EF4-FFF2-40B4-BE49-F238E27FC236}">
                <a16:creationId xmlns:a16="http://schemas.microsoft.com/office/drawing/2014/main" id="{C3BE9964-E2DD-1790-9A0E-355C1B7CF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280" y="2821216"/>
            <a:ext cx="2478074" cy="452551"/>
          </a:xfrm>
          <a:prstGeom prst="rect">
            <a:avLst/>
          </a:prstGeom>
        </p:spPr>
      </p:pic>
      <p:pic>
        <p:nvPicPr>
          <p:cNvPr id="18" name="Picture 17">
            <a:extLst>
              <a:ext uri="{FF2B5EF4-FFF2-40B4-BE49-F238E27FC236}">
                <a16:creationId xmlns:a16="http://schemas.microsoft.com/office/drawing/2014/main" id="{44CCAFDF-D3B0-DB3C-1F4F-6E6FD5952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427" y="2822127"/>
            <a:ext cx="2465436" cy="278200"/>
          </a:xfrm>
          <a:prstGeom prst="rect">
            <a:avLst/>
          </a:prstGeom>
        </p:spPr>
      </p:pic>
      <p:sp>
        <p:nvSpPr>
          <p:cNvPr id="19" name="TextBox 18">
            <a:extLst>
              <a:ext uri="{FF2B5EF4-FFF2-40B4-BE49-F238E27FC236}">
                <a16:creationId xmlns:a16="http://schemas.microsoft.com/office/drawing/2014/main" id="{B832CA2E-75D3-10B4-D89E-19783429373D}"/>
              </a:ext>
            </a:extLst>
          </p:cNvPr>
          <p:cNvSpPr txBox="1"/>
          <p:nvPr/>
        </p:nvSpPr>
        <p:spPr>
          <a:xfrm>
            <a:off x="4217111" y="3374409"/>
            <a:ext cx="2956015" cy="1200329"/>
          </a:xfrm>
          <a:prstGeom prst="rect">
            <a:avLst/>
          </a:prstGeom>
          <a:noFill/>
        </p:spPr>
        <p:txBody>
          <a:bodyPr wrap="square" lIns="91440" tIns="45720" rIns="91440" bIns="45720" rtlCol="0" anchor="t">
            <a:spAutoFit/>
          </a:bodyPr>
          <a:lstStyle/>
          <a:p>
            <a:r>
              <a:rPr lang="en-US"/>
              <a:t>The size() function is used to set the dimensions of the display window.</a:t>
            </a:r>
          </a:p>
        </p:txBody>
      </p:sp>
      <p:pic>
        <p:nvPicPr>
          <p:cNvPr id="21" name="Picture 20">
            <a:extLst>
              <a:ext uri="{FF2B5EF4-FFF2-40B4-BE49-F238E27FC236}">
                <a16:creationId xmlns:a16="http://schemas.microsoft.com/office/drawing/2014/main" id="{0695A016-533D-1FF7-662E-237D0BF06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201" y="2819384"/>
            <a:ext cx="3179647" cy="386430"/>
          </a:xfrm>
          <a:prstGeom prst="rect">
            <a:avLst/>
          </a:prstGeom>
        </p:spPr>
      </p:pic>
      <p:sp>
        <p:nvSpPr>
          <p:cNvPr id="22" name="TextBox 21">
            <a:extLst>
              <a:ext uri="{FF2B5EF4-FFF2-40B4-BE49-F238E27FC236}">
                <a16:creationId xmlns:a16="http://schemas.microsoft.com/office/drawing/2014/main" id="{4BD2BFE6-9C2B-CAE1-EE45-939EAB39715F}"/>
              </a:ext>
            </a:extLst>
          </p:cNvPr>
          <p:cNvSpPr txBox="1"/>
          <p:nvPr/>
        </p:nvSpPr>
        <p:spPr>
          <a:xfrm>
            <a:off x="8392975" y="3288145"/>
            <a:ext cx="3183529" cy="1754326"/>
          </a:xfrm>
          <a:prstGeom prst="rect">
            <a:avLst/>
          </a:prstGeom>
          <a:noFill/>
        </p:spPr>
        <p:txBody>
          <a:bodyPr wrap="square" lIns="91440" tIns="45720" rIns="91440" bIns="45720" rtlCol="0" anchor="t">
            <a:spAutoFit/>
          </a:bodyPr>
          <a:lstStyle/>
          <a:p>
            <a:r>
              <a:rPr lang="en-US">
                <a:latin typeface="Google Sans"/>
              </a:rPr>
              <a:t>F</a:t>
            </a:r>
            <a:r>
              <a:rPr lang="en-US" b="0" i="0">
                <a:effectLst/>
                <a:latin typeface="Google Sans"/>
              </a:rPr>
              <a:t>unction is used to set the color used to fill shapes.</a:t>
            </a:r>
          </a:p>
          <a:p>
            <a:r>
              <a:rPr lang="en-US" b="0" i="0">
                <a:effectLst/>
                <a:latin typeface="Google Sans"/>
              </a:rPr>
              <a:t>Three values representing the red, green, and blue components of the color (0-255 each).</a:t>
            </a:r>
            <a:endParaRPr lang="en-US"/>
          </a:p>
        </p:txBody>
      </p:sp>
      <p:pic>
        <p:nvPicPr>
          <p:cNvPr id="24" name="Picture 23">
            <a:extLst>
              <a:ext uri="{FF2B5EF4-FFF2-40B4-BE49-F238E27FC236}">
                <a16:creationId xmlns:a16="http://schemas.microsoft.com/office/drawing/2014/main" id="{7B235156-B132-0AD9-C904-5C0D7790CF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4748" y="4749102"/>
            <a:ext cx="1761562" cy="577836"/>
          </a:xfrm>
          <a:prstGeom prst="rect">
            <a:avLst/>
          </a:prstGeom>
        </p:spPr>
      </p:pic>
      <p:sp>
        <p:nvSpPr>
          <p:cNvPr id="25" name="TextBox 24">
            <a:extLst>
              <a:ext uri="{FF2B5EF4-FFF2-40B4-BE49-F238E27FC236}">
                <a16:creationId xmlns:a16="http://schemas.microsoft.com/office/drawing/2014/main" id="{456D7CF1-DE87-F93E-0724-036C7754773A}"/>
              </a:ext>
            </a:extLst>
          </p:cNvPr>
          <p:cNvSpPr txBox="1"/>
          <p:nvPr/>
        </p:nvSpPr>
        <p:spPr>
          <a:xfrm>
            <a:off x="9536310" y="4749506"/>
            <a:ext cx="1170432" cy="369332"/>
          </a:xfrm>
          <a:prstGeom prst="rect">
            <a:avLst/>
          </a:prstGeom>
          <a:noFill/>
        </p:spPr>
        <p:txBody>
          <a:bodyPr wrap="square" rtlCol="0">
            <a:spAutoFit/>
          </a:bodyPr>
          <a:lstStyle/>
          <a:p>
            <a:r>
              <a:rPr lang="en-US">
                <a:solidFill>
                  <a:srgbClr val="C00000"/>
                </a:solidFill>
              </a:rPr>
              <a:t>RED</a:t>
            </a:r>
          </a:p>
        </p:txBody>
      </p:sp>
      <p:pic>
        <p:nvPicPr>
          <p:cNvPr id="9" name="Picture 8" descr="A blue background with text and icons&#10;&#10;Description automatically generated">
            <a:extLst>
              <a:ext uri="{FF2B5EF4-FFF2-40B4-BE49-F238E27FC236}">
                <a16:creationId xmlns:a16="http://schemas.microsoft.com/office/drawing/2014/main" id="{CFB68F33-5055-02C0-283E-91CCAA0E3F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8151" y="4569320"/>
            <a:ext cx="4007898" cy="2291285"/>
          </a:xfrm>
          <a:prstGeom prst="rect">
            <a:avLst/>
          </a:prstGeom>
        </p:spPr>
      </p:pic>
      <p:pic>
        <p:nvPicPr>
          <p:cNvPr id="11" name="Picture 10">
            <a:extLst>
              <a:ext uri="{FF2B5EF4-FFF2-40B4-BE49-F238E27FC236}">
                <a16:creationId xmlns:a16="http://schemas.microsoft.com/office/drawing/2014/main" id="{EF609AB9-9850-693C-1297-DAA3D06311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9126" y="5326087"/>
            <a:ext cx="1608261" cy="578012"/>
          </a:xfrm>
          <a:prstGeom prst="rect">
            <a:avLst/>
          </a:prstGeom>
        </p:spPr>
      </p:pic>
      <p:pic>
        <p:nvPicPr>
          <p:cNvPr id="13" name="Picture 12">
            <a:extLst>
              <a:ext uri="{FF2B5EF4-FFF2-40B4-BE49-F238E27FC236}">
                <a16:creationId xmlns:a16="http://schemas.microsoft.com/office/drawing/2014/main" id="{F19BD2A5-4789-8A55-4071-FD8D8D9E3B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89301" y="5969329"/>
            <a:ext cx="1751859" cy="582335"/>
          </a:xfrm>
          <a:prstGeom prst="rect">
            <a:avLst/>
          </a:prstGeom>
        </p:spPr>
      </p:pic>
      <p:sp>
        <p:nvSpPr>
          <p:cNvPr id="15" name="TextBox 14">
            <a:extLst>
              <a:ext uri="{FF2B5EF4-FFF2-40B4-BE49-F238E27FC236}">
                <a16:creationId xmlns:a16="http://schemas.microsoft.com/office/drawing/2014/main" id="{0B451917-223B-0101-3FEF-E27572D889C8}"/>
              </a:ext>
            </a:extLst>
          </p:cNvPr>
          <p:cNvSpPr txBox="1"/>
          <p:nvPr/>
        </p:nvSpPr>
        <p:spPr>
          <a:xfrm>
            <a:off x="9524184" y="5137786"/>
            <a:ext cx="1889760" cy="369332"/>
          </a:xfrm>
          <a:prstGeom prst="rect">
            <a:avLst/>
          </a:prstGeom>
          <a:noFill/>
        </p:spPr>
        <p:txBody>
          <a:bodyPr wrap="square" rtlCol="0">
            <a:spAutoFit/>
          </a:bodyPr>
          <a:lstStyle/>
          <a:p>
            <a:r>
              <a:rPr lang="en-US">
                <a:solidFill>
                  <a:srgbClr val="0070C0"/>
                </a:solidFill>
              </a:rPr>
              <a:t>BLUE</a:t>
            </a:r>
          </a:p>
        </p:txBody>
      </p:sp>
      <p:sp>
        <p:nvSpPr>
          <p:cNvPr id="17" name="TextBox 16">
            <a:extLst>
              <a:ext uri="{FF2B5EF4-FFF2-40B4-BE49-F238E27FC236}">
                <a16:creationId xmlns:a16="http://schemas.microsoft.com/office/drawing/2014/main" id="{CDF45567-CEC2-245B-BD6E-A859439AB619}"/>
              </a:ext>
            </a:extLst>
          </p:cNvPr>
          <p:cNvSpPr txBox="1"/>
          <p:nvPr/>
        </p:nvSpPr>
        <p:spPr>
          <a:xfrm>
            <a:off x="9517331" y="5599654"/>
            <a:ext cx="1752695" cy="369332"/>
          </a:xfrm>
          <a:prstGeom prst="rect">
            <a:avLst/>
          </a:prstGeom>
          <a:noFill/>
        </p:spPr>
        <p:txBody>
          <a:bodyPr wrap="square" rtlCol="0">
            <a:spAutoFit/>
          </a:bodyPr>
          <a:lstStyle/>
          <a:p>
            <a:r>
              <a:rPr lang="en-US">
                <a:solidFill>
                  <a:srgbClr val="00B050"/>
                </a:solidFill>
              </a:rPr>
              <a:t>GREEN</a:t>
            </a:r>
          </a:p>
        </p:txBody>
      </p:sp>
    </p:spTree>
    <p:extLst>
      <p:ext uri="{BB962C8B-B14F-4D97-AF65-F5344CB8AC3E}">
        <p14:creationId xmlns:p14="http://schemas.microsoft.com/office/powerpoint/2010/main" val="1273147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BC22-DF12-4F9E-BB08-848A598FF3D1}"/>
              </a:ext>
            </a:extLst>
          </p:cNvPr>
          <p:cNvSpPr>
            <a:spLocks noGrp="1"/>
          </p:cNvSpPr>
          <p:nvPr>
            <p:ph type="title"/>
          </p:nvPr>
        </p:nvSpPr>
        <p:spPr/>
        <p:txBody>
          <a:bodyPr/>
          <a:lstStyle/>
          <a:p>
            <a:r>
              <a:rPr lang="en-US"/>
              <a:t>Continued.</a:t>
            </a:r>
          </a:p>
        </p:txBody>
      </p:sp>
      <p:pic>
        <p:nvPicPr>
          <p:cNvPr id="5" name="Content Placeholder 4" descr="A black screen with white text&#10;&#10;Description automatically generated">
            <a:extLst>
              <a:ext uri="{FF2B5EF4-FFF2-40B4-BE49-F238E27FC236}">
                <a16:creationId xmlns:a16="http://schemas.microsoft.com/office/drawing/2014/main" id="{91186F69-3597-561E-1D38-7E5C5B0FC2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201" y="2408903"/>
            <a:ext cx="6434635" cy="3255886"/>
          </a:xfrm>
        </p:spPr>
      </p:pic>
      <p:sp>
        <p:nvSpPr>
          <p:cNvPr id="10" name="TextBox 9">
            <a:extLst>
              <a:ext uri="{FF2B5EF4-FFF2-40B4-BE49-F238E27FC236}">
                <a16:creationId xmlns:a16="http://schemas.microsoft.com/office/drawing/2014/main" id="{3FF52EC9-F5C8-3E90-7108-E7F3963F079F}"/>
              </a:ext>
            </a:extLst>
          </p:cNvPr>
          <p:cNvSpPr txBox="1"/>
          <p:nvPr/>
        </p:nvSpPr>
        <p:spPr>
          <a:xfrm>
            <a:off x="6535503" y="2217756"/>
            <a:ext cx="5079343" cy="4154984"/>
          </a:xfrm>
          <a:prstGeom prst="rect">
            <a:avLst/>
          </a:prstGeom>
          <a:noFill/>
        </p:spPr>
        <p:txBody>
          <a:bodyPr wrap="square" lIns="91440" tIns="45720" rIns="91440" bIns="45720" rtlCol="0" anchor="t">
            <a:spAutoFit/>
          </a:bodyPr>
          <a:lstStyle/>
          <a:p>
            <a:r>
              <a:rPr lang="en-US" sz="2400" b="1"/>
              <a:t>draw() </a:t>
            </a:r>
            <a:r>
              <a:rPr lang="en-US" sz="2400"/>
              <a:t>→ Runs continuously to update the screen. </a:t>
            </a:r>
          </a:p>
          <a:p>
            <a:r>
              <a:rPr lang="en-US" sz="2400" b="1"/>
              <a:t>If (mouse Pressed) </a:t>
            </a:r>
            <a:r>
              <a:rPr lang="en-US" sz="2400"/>
              <a:t>→ Checks if the mouse is being pressed. </a:t>
            </a:r>
          </a:p>
          <a:p>
            <a:r>
              <a:rPr lang="en-US" sz="2400" b="1"/>
              <a:t>fill(0); </a:t>
            </a:r>
            <a:r>
              <a:rPr lang="en-US" sz="2400"/>
              <a:t>→ Sets the color to black (0 in grayscale)</a:t>
            </a:r>
          </a:p>
          <a:p>
            <a:r>
              <a:rPr lang="en-US" sz="2400" b="1" err="1"/>
              <a:t>noStroke</a:t>
            </a:r>
            <a:r>
              <a:rPr lang="en-US" sz="2400" b="1"/>
              <a:t>()</a:t>
            </a:r>
            <a:r>
              <a:rPr lang="en-US" sz="2400"/>
              <a:t>; → Removes outlines from the shapes.</a:t>
            </a:r>
          </a:p>
          <a:p>
            <a:r>
              <a:rPr lang="en-US" sz="2400" b="1"/>
              <a:t>ellipse</a:t>
            </a:r>
            <a:r>
              <a:rPr lang="en-US" sz="2400"/>
              <a:t>(</a:t>
            </a:r>
            <a:r>
              <a:rPr lang="en-US" sz="2400" err="1"/>
              <a:t>mouseX</a:t>
            </a:r>
            <a:r>
              <a:rPr lang="en-US" sz="2400"/>
              <a:t>, </a:t>
            </a:r>
            <a:r>
              <a:rPr lang="en-US" sz="2400" err="1"/>
              <a:t>mouseY</a:t>
            </a:r>
            <a:r>
              <a:rPr lang="en-US" sz="2400"/>
              <a:t>, 10, 10); → Draws a small circle at the mouse position.</a:t>
            </a:r>
          </a:p>
        </p:txBody>
      </p:sp>
      <p:sp>
        <p:nvSpPr>
          <p:cNvPr id="12" name="TextBox 11">
            <a:extLst>
              <a:ext uri="{FF2B5EF4-FFF2-40B4-BE49-F238E27FC236}">
                <a16:creationId xmlns:a16="http://schemas.microsoft.com/office/drawing/2014/main" id="{6E621FFD-EAA3-4A1E-D465-158C7F9425F9}"/>
              </a:ext>
            </a:extLst>
          </p:cNvPr>
          <p:cNvSpPr txBox="1"/>
          <p:nvPr/>
        </p:nvSpPr>
        <p:spPr>
          <a:xfrm>
            <a:off x="-3817" y="5664790"/>
            <a:ext cx="6837201" cy="830997"/>
          </a:xfrm>
          <a:prstGeom prst="rect">
            <a:avLst/>
          </a:prstGeom>
          <a:noFill/>
        </p:spPr>
        <p:txBody>
          <a:bodyPr wrap="square" lIns="91440" tIns="45720" rIns="91440" bIns="45720" rtlCol="0" anchor="t">
            <a:spAutoFit/>
          </a:bodyPr>
          <a:lstStyle/>
          <a:p>
            <a:r>
              <a:rPr lang="en-US" sz="1600"/>
              <a:t>When you press the mouse, this code draws a small black circle wherever the mouse is on the screen, and it doesn't have a border around it. It keeps doing this as long as the mouse button is held down.</a:t>
            </a:r>
          </a:p>
        </p:txBody>
      </p:sp>
      <p:sp>
        <p:nvSpPr>
          <p:cNvPr id="13" name="TextBox 12">
            <a:extLst>
              <a:ext uri="{FF2B5EF4-FFF2-40B4-BE49-F238E27FC236}">
                <a16:creationId xmlns:a16="http://schemas.microsoft.com/office/drawing/2014/main" id="{EFF80BD7-E2F9-7B7B-D0AD-149A83D74BF4}"/>
              </a:ext>
            </a:extLst>
          </p:cNvPr>
          <p:cNvSpPr txBox="1"/>
          <p:nvPr/>
        </p:nvSpPr>
        <p:spPr>
          <a:xfrm>
            <a:off x="111201" y="2033090"/>
            <a:ext cx="3342968" cy="369332"/>
          </a:xfrm>
          <a:prstGeom prst="rect">
            <a:avLst/>
          </a:prstGeom>
          <a:noFill/>
        </p:spPr>
        <p:txBody>
          <a:bodyPr wrap="square" rtlCol="0">
            <a:spAutoFit/>
          </a:bodyPr>
          <a:lstStyle/>
          <a:p>
            <a:r>
              <a:rPr lang="en-US"/>
              <a:t>How You Are Able To Draw.</a:t>
            </a:r>
          </a:p>
        </p:txBody>
      </p:sp>
    </p:spTree>
    <p:extLst>
      <p:ext uri="{BB962C8B-B14F-4D97-AF65-F5344CB8AC3E}">
        <p14:creationId xmlns:p14="http://schemas.microsoft.com/office/powerpoint/2010/main" val="2724451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20341-A07C-1364-790A-889E9C0ADD44}"/>
              </a:ext>
            </a:extLst>
          </p:cNvPr>
          <p:cNvSpPr>
            <a:spLocks noGrp="1"/>
          </p:cNvSpPr>
          <p:nvPr>
            <p:ph type="title"/>
          </p:nvPr>
        </p:nvSpPr>
        <p:spPr/>
        <p:txBody>
          <a:bodyPr/>
          <a:lstStyle/>
          <a:p>
            <a:r>
              <a:rPr lang="en-US"/>
              <a:t>Continued.</a:t>
            </a:r>
          </a:p>
        </p:txBody>
      </p:sp>
      <p:sp>
        <p:nvSpPr>
          <p:cNvPr id="3" name="Content Placeholder 2">
            <a:extLst>
              <a:ext uri="{FF2B5EF4-FFF2-40B4-BE49-F238E27FC236}">
                <a16:creationId xmlns:a16="http://schemas.microsoft.com/office/drawing/2014/main" id="{0B31097F-D201-3A37-AA2F-BE0E867C7A92}"/>
              </a:ext>
            </a:extLst>
          </p:cNvPr>
          <p:cNvSpPr>
            <a:spLocks noGrp="1"/>
          </p:cNvSpPr>
          <p:nvPr>
            <p:ph idx="1"/>
          </p:nvPr>
        </p:nvSpPr>
        <p:spPr>
          <a:xfrm>
            <a:off x="482965" y="4994061"/>
            <a:ext cx="10800731" cy="1178139"/>
          </a:xfrm>
        </p:spPr>
        <p:txBody>
          <a:bodyPr vert="horz" lIns="91440" tIns="45720" rIns="91440" bIns="45720" rtlCol="0" anchor="t">
            <a:normAutofit lnSpcReduction="10000"/>
          </a:bodyPr>
          <a:lstStyle/>
          <a:p>
            <a:pPr>
              <a:lnSpc>
                <a:spcPct val="100000"/>
              </a:lnSpc>
              <a:spcBef>
                <a:spcPts val="0"/>
              </a:spcBef>
            </a:pPr>
            <a:r>
              <a:rPr lang="en-US" sz="1800"/>
              <a:t>The </a:t>
            </a:r>
            <a:r>
              <a:rPr lang="en-US" sz="1800" b="1"/>
              <a:t>if condition</a:t>
            </a:r>
            <a:r>
              <a:rPr lang="en-US" sz="1800"/>
              <a:t> checks whether the mouse is within the horizontal and vertical bounds of the input box.</a:t>
            </a:r>
          </a:p>
          <a:p>
            <a:pPr>
              <a:lnSpc>
                <a:spcPct val="100000"/>
              </a:lnSpc>
              <a:spcBef>
                <a:spcPts val="0"/>
              </a:spcBef>
            </a:pPr>
            <a:r>
              <a:rPr lang="en-US" sz="1800"/>
              <a:t>If the mouse is inside, it sets </a:t>
            </a:r>
            <a:r>
              <a:rPr lang="en-US" sz="1800" b="1"/>
              <a:t>typing = true (allowing the user to type)</a:t>
            </a:r>
            <a:r>
              <a:rPr lang="en-US" sz="1800"/>
              <a:t>.</a:t>
            </a:r>
          </a:p>
          <a:p>
            <a:pPr>
              <a:lnSpc>
                <a:spcPct val="100000"/>
              </a:lnSpc>
              <a:spcBef>
                <a:spcPts val="0"/>
              </a:spcBef>
            </a:pPr>
            <a:r>
              <a:rPr lang="en-US" sz="1800"/>
              <a:t>If the mouse is outside</a:t>
            </a:r>
            <a:r>
              <a:rPr lang="en-US" sz="1800" b="1"/>
              <a:t>, it sets typing = false (disabling typing)</a:t>
            </a:r>
            <a:r>
              <a:rPr lang="en-US" sz="1800"/>
              <a:t>.</a:t>
            </a:r>
            <a:endParaRPr lang="en-US"/>
          </a:p>
        </p:txBody>
      </p:sp>
      <p:pic>
        <p:nvPicPr>
          <p:cNvPr id="5" name="Picture 4" descr="A screenshot of a computer&#10;&#10;Description automatically generated">
            <a:extLst>
              <a:ext uri="{FF2B5EF4-FFF2-40B4-BE49-F238E27FC236}">
                <a16:creationId xmlns:a16="http://schemas.microsoft.com/office/drawing/2014/main" id="{91EED596-EF93-F40F-68B9-B5F38C7FF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295" y="2443611"/>
            <a:ext cx="8386180" cy="2393006"/>
          </a:xfrm>
          <a:prstGeom prst="rect">
            <a:avLst/>
          </a:prstGeom>
        </p:spPr>
      </p:pic>
      <p:sp>
        <p:nvSpPr>
          <p:cNvPr id="6" name="TextBox 5">
            <a:extLst>
              <a:ext uri="{FF2B5EF4-FFF2-40B4-BE49-F238E27FC236}">
                <a16:creationId xmlns:a16="http://schemas.microsoft.com/office/drawing/2014/main" id="{7E1AACF1-F439-42C6-F420-64C396470439}"/>
              </a:ext>
            </a:extLst>
          </p:cNvPr>
          <p:cNvSpPr txBox="1"/>
          <p:nvPr/>
        </p:nvSpPr>
        <p:spPr>
          <a:xfrm>
            <a:off x="9977886" y="2444151"/>
            <a:ext cx="16821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This is how we set up the typing indicator for you guys to type in what you want to draw.</a:t>
            </a:r>
          </a:p>
          <a:p>
            <a:pPr algn="l"/>
            <a:endParaRPr lang="en-US" sz="1200"/>
          </a:p>
        </p:txBody>
      </p:sp>
    </p:spTree>
    <p:extLst>
      <p:ext uri="{BB962C8B-B14F-4D97-AF65-F5344CB8AC3E}">
        <p14:creationId xmlns:p14="http://schemas.microsoft.com/office/powerpoint/2010/main" val="2384815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hite circle with a question mark on it">
            <a:extLst>
              <a:ext uri="{FF2B5EF4-FFF2-40B4-BE49-F238E27FC236}">
                <a16:creationId xmlns:a16="http://schemas.microsoft.com/office/drawing/2014/main" id="{9C54C42B-338F-FCE4-E773-2FB0F376B6E5}"/>
              </a:ext>
            </a:extLst>
          </p:cNvPr>
          <p:cNvPicPr>
            <a:picLocks noChangeAspect="1"/>
          </p:cNvPicPr>
          <p:nvPr/>
        </p:nvPicPr>
        <p:blipFill>
          <a:blip r:embed="rId2">
            <a:extLst>
              <a:ext uri="{28A0092B-C50C-407E-A947-70E740481C1C}">
                <a14:useLocalDpi xmlns:a14="http://schemas.microsoft.com/office/drawing/2010/main" val="0"/>
              </a:ext>
            </a:extLst>
          </a:blip>
          <a:srcRect l="4889" r="1" b="1"/>
          <a:stretch/>
        </p:blipFill>
        <p:spPr>
          <a:xfrm>
            <a:off x="20" y="10"/>
            <a:ext cx="12191981"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C10A944-56DB-443F-91D9-6372F6CD6951}"/>
              </a:ext>
            </a:extLst>
          </p:cNvPr>
          <p:cNvSpPr txBox="1"/>
          <p:nvPr/>
        </p:nvSpPr>
        <p:spPr>
          <a:xfrm>
            <a:off x="404553" y="3091928"/>
            <a:ext cx="907856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a:solidFill>
                  <a:schemeClr val="bg1"/>
                </a:solidFill>
                <a:latin typeface="+mj-lt"/>
                <a:ea typeface="+mj-ea"/>
                <a:cs typeface="+mj-cs"/>
              </a:rPr>
              <a:t>Trivia Time</a:t>
            </a:r>
            <a:endParaRPr lang="en-US" sz="6600">
              <a:solidFill>
                <a:schemeClr val="bg1"/>
              </a:solidFill>
              <a:latin typeface="+mj-lt"/>
              <a:ea typeface="+mj-ea"/>
              <a:cs typeface="+mj-cs"/>
            </a:endParaRPr>
          </a:p>
        </p:txBody>
      </p:sp>
    </p:spTree>
    <p:extLst>
      <p:ext uri="{BB962C8B-B14F-4D97-AF65-F5344CB8AC3E}">
        <p14:creationId xmlns:p14="http://schemas.microsoft.com/office/powerpoint/2010/main" val="3282090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AC04-9A06-E5DD-CF62-0746DF6AB64A}"/>
              </a:ext>
            </a:extLst>
          </p:cNvPr>
          <p:cNvSpPr>
            <a:spLocks noGrp="1"/>
          </p:cNvSpPr>
          <p:nvPr>
            <p:ph type="title"/>
          </p:nvPr>
        </p:nvSpPr>
        <p:spPr/>
        <p:txBody>
          <a:bodyPr>
            <a:normAutofit/>
          </a:bodyPr>
          <a:lstStyle/>
          <a:p>
            <a:pPr algn="ctr"/>
            <a:r>
              <a:rPr lang="en-US" sz="6800">
                <a:latin typeface="Berlin Sans FB"/>
              </a:rPr>
              <a:t>Trivia</a:t>
            </a:r>
            <a:endParaRPr lang="en-US" sz="6800"/>
          </a:p>
        </p:txBody>
      </p:sp>
      <p:sp>
        <p:nvSpPr>
          <p:cNvPr id="3" name="Content Placeholder 2">
            <a:extLst>
              <a:ext uri="{FF2B5EF4-FFF2-40B4-BE49-F238E27FC236}">
                <a16:creationId xmlns:a16="http://schemas.microsoft.com/office/drawing/2014/main" id="{E268A959-A89E-F09F-CB03-3B96E515F5CF}"/>
              </a:ext>
            </a:extLst>
          </p:cNvPr>
          <p:cNvSpPr>
            <a:spLocks noGrp="1"/>
          </p:cNvSpPr>
          <p:nvPr>
            <p:ph idx="1"/>
          </p:nvPr>
        </p:nvSpPr>
        <p:spPr>
          <a:xfrm>
            <a:off x="1101190" y="2118590"/>
            <a:ext cx="10343558" cy="2904210"/>
          </a:xfrm>
        </p:spPr>
        <p:txBody>
          <a:bodyPr vert="horz" lIns="91440" tIns="45720" rIns="91440" bIns="45720" rtlCol="0" anchor="t">
            <a:normAutofit/>
          </a:bodyPr>
          <a:lstStyle/>
          <a:p>
            <a:pPr marL="0" indent="0">
              <a:buNone/>
            </a:pPr>
            <a:r>
              <a:rPr lang="en-US" sz="3200"/>
              <a:t>1. Why is AI important for the future? </a:t>
            </a:r>
            <a:endParaRPr lang="en-US">
              <a:solidFill>
                <a:srgbClr val="00B050"/>
              </a:solidFill>
            </a:endParaRPr>
          </a:p>
          <a:p>
            <a:pPr marL="0" indent="0">
              <a:buNone/>
            </a:pPr>
            <a:endParaRPr lang="en-US" sz="1600"/>
          </a:p>
        </p:txBody>
      </p:sp>
    </p:spTree>
    <p:extLst>
      <p:ext uri="{BB962C8B-B14F-4D97-AF65-F5344CB8AC3E}">
        <p14:creationId xmlns:p14="http://schemas.microsoft.com/office/powerpoint/2010/main" val="3480550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326D0-8CE7-9594-FCFB-418189D71521}"/>
              </a:ext>
            </a:extLst>
          </p:cNvPr>
          <p:cNvSpPr>
            <a:spLocks noGrp="1"/>
          </p:cNvSpPr>
          <p:nvPr>
            <p:ph type="title"/>
          </p:nvPr>
        </p:nvSpPr>
        <p:spPr/>
        <p:txBody>
          <a:bodyPr>
            <a:normAutofit/>
          </a:bodyPr>
          <a:lstStyle/>
          <a:p>
            <a:pPr algn="ctr"/>
            <a:r>
              <a:rPr lang="en-US" sz="6800">
                <a:latin typeface="Berlin Sans FB" panose="020E0602020502020306" pitchFamily="34" charset="0"/>
              </a:rPr>
              <a:t>Trivia</a:t>
            </a:r>
            <a:endParaRPr lang="en-US" sz="6800"/>
          </a:p>
        </p:txBody>
      </p:sp>
      <p:sp>
        <p:nvSpPr>
          <p:cNvPr id="3" name="Content Placeholder 2">
            <a:extLst>
              <a:ext uri="{FF2B5EF4-FFF2-40B4-BE49-F238E27FC236}">
                <a16:creationId xmlns:a16="http://schemas.microsoft.com/office/drawing/2014/main" id="{481C64BA-487E-49AB-F68A-923ED5F205EA}"/>
              </a:ext>
            </a:extLst>
          </p:cNvPr>
          <p:cNvSpPr>
            <a:spLocks noGrp="1"/>
          </p:cNvSpPr>
          <p:nvPr>
            <p:ph idx="1"/>
          </p:nvPr>
        </p:nvSpPr>
        <p:spPr/>
        <p:txBody>
          <a:bodyPr vert="horz" lIns="91440" tIns="45720" rIns="91440" bIns="45720" rtlCol="0" anchor="t">
            <a:noAutofit/>
          </a:bodyPr>
          <a:lstStyle/>
          <a:p>
            <a:pPr marL="0" indent="0">
              <a:buNone/>
            </a:pPr>
            <a:r>
              <a:rPr lang="en-US" sz="2000"/>
              <a:t>2. How does AI learn new things?</a:t>
            </a:r>
          </a:p>
          <a:p>
            <a:pPr marL="514350" indent="-514350">
              <a:buAutoNum type="alphaUcParenR"/>
            </a:pPr>
            <a:r>
              <a:rPr lang="en-US" sz="2000"/>
              <a:t>By memorizing all the data it’s given and never adjusting.</a:t>
            </a:r>
          </a:p>
          <a:p>
            <a:pPr marL="0" indent="0">
              <a:buNone/>
            </a:pPr>
            <a:r>
              <a:rPr lang="en-US" sz="2000"/>
              <a:t>B) By collecting data, training on it using algorithms, creating models, and adjusting based on feedback.</a:t>
            </a:r>
            <a:br>
              <a:rPr lang="en-US" sz="2000"/>
            </a:br>
            <a:r>
              <a:rPr lang="en-US" sz="2000"/>
              <a:t>C) By following a set of pre-programmed rules without any need for data or training.</a:t>
            </a:r>
            <a:br>
              <a:rPr lang="en-US" sz="2000"/>
            </a:br>
            <a:r>
              <a:rPr lang="en-US" sz="2000"/>
              <a:t>D) By instantly knowing everything once it's turned on and never needing any feedback.</a:t>
            </a:r>
          </a:p>
          <a:p>
            <a:pPr marL="0" indent="0">
              <a:buNone/>
            </a:pPr>
            <a:r>
              <a:rPr lang="en-US" sz="2000"/>
              <a:t>Correct Answer: B) By collecting data, training on it using algorithms, creating models, and adjusting based on feedback.</a:t>
            </a:r>
          </a:p>
        </p:txBody>
      </p:sp>
    </p:spTree>
    <p:extLst>
      <p:ext uri="{BB962C8B-B14F-4D97-AF65-F5344CB8AC3E}">
        <p14:creationId xmlns:p14="http://schemas.microsoft.com/office/powerpoint/2010/main" val="1481021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0E018-F4E5-6509-5FEB-B6C01CEE370D}"/>
              </a:ext>
            </a:extLst>
          </p:cNvPr>
          <p:cNvSpPr>
            <a:spLocks noGrp="1"/>
          </p:cNvSpPr>
          <p:nvPr>
            <p:ph type="title"/>
          </p:nvPr>
        </p:nvSpPr>
        <p:spPr/>
        <p:txBody>
          <a:bodyPr>
            <a:normAutofit/>
          </a:bodyPr>
          <a:lstStyle/>
          <a:p>
            <a:pPr algn="ctr"/>
            <a:r>
              <a:rPr lang="en-US" sz="6800">
                <a:latin typeface="Berlin Sans FB" panose="020E0602020502020306" pitchFamily="34" charset="0"/>
              </a:rPr>
              <a:t>Trivia</a:t>
            </a:r>
            <a:endParaRPr lang="en-US" sz="6800" b="0"/>
          </a:p>
        </p:txBody>
      </p:sp>
      <p:sp>
        <p:nvSpPr>
          <p:cNvPr id="3" name="Content Placeholder 2">
            <a:extLst>
              <a:ext uri="{FF2B5EF4-FFF2-40B4-BE49-F238E27FC236}">
                <a16:creationId xmlns:a16="http://schemas.microsoft.com/office/drawing/2014/main" id="{C3943E45-1135-E3FB-8907-DBEC2D91EFCC}"/>
              </a:ext>
            </a:extLst>
          </p:cNvPr>
          <p:cNvSpPr>
            <a:spLocks noGrp="1"/>
          </p:cNvSpPr>
          <p:nvPr>
            <p:ph idx="1"/>
          </p:nvPr>
        </p:nvSpPr>
        <p:spPr/>
        <p:txBody>
          <a:bodyPr vert="horz" lIns="91440" tIns="45720" rIns="91440" bIns="45720" rtlCol="0" anchor="t">
            <a:normAutofit/>
          </a:bodyPr>
          <a:lstStyle/>
          <a:p>
            <a:pPr marL="0" indent="0">
              <a:buNone/>
            </a:pPr>
            <a:r>
              <a:rPr lang="en-US" sz="3200"/>
              <a:t>3. What are some examples of AI that you use daily?</a:t>
            </a:r>
          </a:p>
        </p:txBody>
      </p:sp>
    </p:spTree>
    <p:extLst>
      <p:ext uri="{BB962C8B-B14F-4D97-AF65-F5344CB8AC3E}">
        <p14:creationId xmlns:p14="http://schemas.microsoft.com/office/powerpoint/2010/main" val="73588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w Tech Is Changing The Way We Work - IntelligentHQ">
            <a:extLst>
              <a:ext uri="{FF2B5EF4-FFF2-40B4-BE49-F238E27FC236}">
                <a16:creationId xmlns:a16="http://schemas.microsoft.com/office/drawing/2014/main" id="{4E91D111-C14E-6FD6-4F05-1018D13BC3A9}"/>
              </a:ext>
            </a:extLst>
          </p:cNvPr>
          <p:cNvPicPr>
            <a:picLocks noChangeAspect="1"/>
          </p:cNvPicPr>
          <p:nvPr/>
        </p:nvPicPr>
        <p:blipFill>
          <a:blip r:embed="rId2"/>
          <a:stretch>
            <a:fillRect/>
          </a:stretch>
        </p:blipFill>
        <p:spPr>
          <a:xfrm>
            <a:off x="-1" y="-529"/>
            <a:ext cx="12192001" cy="6859059"/>
          </a:xfrm>
          <a:prstGeom prst="rect">
            <a:avLst/>
          </a:prstGeom>
        </p:spPr>
      </p:pic>
      <p:sp>
        <p:nvSpPr>
          <p:cNvPr id="2" name="Title 1">
            <a:extLst>
              <a:ext uri="{FF2B5EF4-FFF2-40B4-BE49-F238E27FC236}">
                <a16:creationId xmlns:a16="http://schemas.microsoft.com/office/drawing/2014/main" id="{03C53705-D91F-4AF4-861C-CB1C264B5161}"/>
              </a:ext>
            </a:extLst>
          </p:cNvPr>
          <p:cNvSpPr>
            <a:spLocks noGrp="1"/>
          </p:cNvSpPr>
          <p:nvPr>
            <p:ph type="title"/>
          </p:nvPr>
        </p:nvSpPr>
        <p:spPr>
          <a:xfrm>
            <a:off x="1002679" y="548640"/>
            <a:ext cx="10168128" cy="1179576"/>
          </a:xfrm>
        </p:spPr>
        <p:txBody>
          <a:bodyPr/>
          <a:lstStyle/>
          <a:p>
            <a:pPr algn="ctr"/>
            <a:r>
              <a:rPr lang="en-US">
                <a:highlight>
                  <a:srgbClr val="808080"/>
                </a:highlight>
              </a:rPr>
              <a:t>What is TAP?</a:t>
            </a:r>
          </a:p>
        </p:txBody>
      </p:sp>
      <p:sp>
        <p:nvSpPr>
          <p:cNvPr id="3" name="Content Placeholder 2">
            <a:extLst>
              <a:ext uri="{FF2B5EF4-FFF2-40B4-BE49-F238E27FC236}">
                <a16:creationId xmlns:a16="http://schemas.microsoft.com/office/drawing/2014/main" id="{6B9949A5-C26E-BC7C-7348-8BEA9BDCBBDE}"/>
              </a:ext>
            </a:extLst>
          </p:cNvPr>
          <p:cNvSpPr>
            <a:spLocks noGrp="1"/>
          </p:cNvSpPr>
          <p:nvPr>
            <p:ph idx="1"/>
          </p:nvPr>
        </p:nvSpPr>
        <p:spPr>
          <a:xfrm>
            <a:off x="226569" y="3719802"/>
            <a:ext cx="11932017" cy="1182400"/>
          </a:xfrm>
        </p:spPr>
        <p:txBody>
          <a:bodyPr vert="horz" lIns="91440" tIns="45720" rIns="91440" bIns="45720" rtlCol="0" anchor="t">
            <a:noAutofit/>
          </a:bodyPr>
          <a:lstStyle/>
          <a:p>
            <a:pPr algn="ctr"/>
            <a:r>
              <a:rPr lang="en-US">
                <a:highlight>
                  <a:srgbClr val="C0C0C0"/>
                </a:highlight>
                <a:latin typeface="Times New Roman"/>
                <a:cs typeface="Times New Roman"/>
              </a:rPr>
              <a:t> An award-winning program dedicated to boosting student interest in computing through numerous outreach activities led by students at Georgia Gwinnett College. TAP faculty and students wanted to increase curiosity and enthusiasm in technology through interactive workshops in introductory ITEC classes at Georgia Gwinnett College and extracurricular activities for K-12 student</a:t>
            </a:r>
            <a:endParaRPr lang="en-US">
              <a:highlight>
                <a:srgbClr val="C0C0C0"/>
              </a:highlight>
            </a:endParaRPr>
          </a:p>
        </p:txBody>
      </p:sp>
      <p:sp>
        <p:nvSpPr>
          <p:cNvPr id="4" name="TextBox 3">
            <a:extLst>
              <a:ext uri="{FF2B5EF4-FFF2-40B4-BE49-F238E27FC236}">
                <a16:creationId xmlns:a16="http://schemas.microsoft.com/office/drawing/2014/main" id="{7B441796-F45F-E14A-6772-12AA585D5F60}"/>
              </a:ext>
            </a:extLst>
          </p:cNvPr>
          <p:cNvSpPr txBox="1"/>
          <p:nvPr/>
        </p:nvSpPr>
        <p:spPr>
          <a:xfrm>
            <a:off x="2610556" y="2060223"/>
            <a:ext cx="84666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highlight>
                  <a:srgbClr val="C0C0C0"/>
                </a:highlight>
              </a:rPr>
              <a:t>Technology Ambassadors Program</a:t>
            </a:r>
          </a:p>
        </p:txBody>
      </p:sp>
    </p:spTree>
    <p:extLst>
      <p:ext uri="{BB962C8B-B14F-4D97-AF65-F5344CB8AC3E}">
        <p14:creationId xmlns:p14="http://schemas.microsoft.com/office/powerpoint/2010/main" val="1040319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D054E-1036-9E4B-61C4-2B13F95F7553}"/>
              </a:ext>
            </a:extLst>
          </p:cNvPr>
          <p:cNvSpPr>
            <a:spLocks noGrp="1"/>
          </p:cNvSpPr>
          <p:nvPr>
            <p:ph type="title"/>
          </p:nvPr>
        </p:nvSpPr>
        <p:spPr/>
        <p:txBody>
          <a:bodyPr>
            <a:normAutofit/>
          </a:bodyPr>
          <a:lstStyle/>
          <a:p>
            <a:pPr algn="ctr"/>
            <a:r>
              <a:rPr lang="en-US" sz="6800">
                <a:latin typeface="Berlin Sans FB" panose="020E0602020502020306" pitchFamily="34" charset="0"/>
              </a:rPr>
              <a:t>Trivia</a:t>
            </a:r>
            <a:endParaRPr lang="en-US" sz="6800"/>
          </a:p>
        </p:txBody>
      </p:sp>
      <p:sp>
        <p:nvSpPr>
          <p:cNvPr id="3" name="Content Placeholder 2">
            <a:extLst>
              <a:ext uri="{FF2B5EF4-FFF2-40B4-BE49-F238E27FC236}">
                <a16:creationId xmlns:a16="http://schemas.microsoft.com/office/drawing/2014/main" id="{0A34AB21-FDA3-3B92-C944-1EB1D6C3CBD2}"/>
              </a:ext>
            </a:extLst>
          </p:cNvPr>
          <p:cNvSpPr>
            <a:spLocks noGrp="1"/>
          </p:cNvSpPr>
          <p:nvPr>
            <p:ph idx="1"/>
          </p:nvPr>
        </p:nvSpPr>
        <p:spPr>
          <a:xfrm>
            <a:off x="655493" y="2478024"/>
            <a:ext cx="10628203" cy="3694176"/>
          </a:xfrm>
        </p:spPr>
        <p:txBody>
          <a:bodyPr vert="horz" lIns="91440" tIns="45720" rIns="91440" bIns="45720" rtlCol="0" anchor="t">
            <a:normAutofit lnSpcReduction="10000"/>
          </a:bodyPr>
          <a:lstStyle/>
          <a:p>
            <a:pPr marL="0" indent="0">
              <a:buNone/>
            </a:pPr>
            <a:r>
              <a:rPr lang="en-US" sz="3600"/>
              <a:t>4. What do the three values in the fill(r, g, b) function represent?</a:t>
            </a:r>
          </a:p>
          <a:p>
            <a:pPr marL="0" indent="0">
              <a:buNone/>
            </a:pPr>
            <a:r>
              <a:rPr lang="en-US"/>
              <a:t>A) The size of the shapes.</a:t>
            </a:r>
          </a:p>
          <a:p>
            <a:pPr marL="0" indent="0">
              <a:buNone/>
            </a:pPr>
            <a:r>
              <a:rPr lang="en-US"/>
              <a:t>B) The red, green, and blue color components (0-255) for the shape’s color.</a:t>
            </a:r>
          </a:p>
          <a:p>
            <a:pPr marL="0" indent="0">
              <a:buNone/>
            </a:pPr>
            <a:r>
              <a:rPr lang="en-US"/>
              <a:t>C) The position of the shapes on the screen.</a:t>
            </a:r>
          </a:p>
          <a:p>
            <a:pPr marL="0" indent="0">
              <a:buNone/>
            </a:pPr>
            <a:r>
              <a:rPr lang="en-US"/>
              <a:t>D) The speed of drawing the shapes.</a:t>
            </a:r>
          </a:p>
          <a:p>
            <a:pPr marL="0" indent="0">
              <a:buNone/>
            </a:pPr>
            <a:endParaRPr lang="en-US"/>
          </a:p>
        </p:txBody>
      </p:sp>
    </p:spTree>
    <p:extLst>
      <p:ext uri="{BB962C8B-B14F-4D97-AF65-F5344CB8AC3E}">
        <p14:creationId xmlns:p14="http://schemas.microsoft.com/office/powerpoint/2010/main" val="3666299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B84B65-D9ED-0D7D-F844-24CCB14A3C16}"/>
              </a:ext>
            </a:extLst>
          </p:cNvPr>
          <p:cNvSpPr>
            <a:spLocks noGrp="1"/>
          </p:cNvSpPr>
          <p:nvPr>
            <p:ph type="title"/>
          </p:nvPr>
        </p:nvSpPr>
        <p:spPr>
          <a:xfrm>
            <a:off x="371094" y="1161288"/>
            <a:ext cx="3438144" cy="1239012"/>
          </a:xfrm>
        </p:spPr>
        <p:txBody>
          <a:bodyPr anchor="ctr">
            <a:normAutofit/>
          </a:bodyPr>
          <a:lstStyle/>
          <a:p>
            <a:r>
              <a:rPr lang="en-US" sz="2800"/>
              <a:t>Coloring Book Example</a:t>
            </a: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D121D5-362A-5F2E-08BC-D2F8AC68AF8B}"/>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buNone/>
            </a:pPr>
            <a:endParaRPr lang="en-US" sz="1700"/>
          </a:p>
          <a:p>
            <a:endParaRPr lang="en-US" sz="1700"/>
          </a:p>
        </p:txBody>
      </p:sp>
      <p:pic>
        <p:nvPicPr>
          <p:cNvPr id="4" name="copy_F03798FF-4D0D-4574-8C31-61856EBA5041">
            <a:hlinkClick r:id="" action="ppaction://media"/>
            <a:extLst>
              <a:ext uri="{FF2B5EF4-FFF2-40B4-BE49-F238E27FC236}">
                <a16:creationId xmlns:a16="http://schemas.microsoft.com/office/drawing/2014/main" id="{C2307C5E-562D-0783-C63D-A646D413D7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24338" y="1021178"/>
            <a:ext cx="7798854" cy="4419349"/>
          </a:xfrm>
          <a:prstGeom prst="rect">
            <a:avLst/>
          </a:prstGeom>
        </p:spPr>
      </p:pic>
    </p:spTree>
    <p:extLst>
      <p:ext uri="{BB962C8B-B14F-4D97-AF65-F5344CB8AC3E}">
        <p14:creationId xmlns:p14="http://schemas.microsoft.com/office/powerpoint/2010/main" val="2080070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6998-22F8-455A-844D-4848FD5A284B}"/>
              </a:ext>
            </a:extLst>
          </p:cNvPr>
          <p:cNvSpPr>
            <a:spLocks noGrp="1"/>
          </p:cNvSpPr>
          <p:nvPr>
            <p:ph type="title"/>
          </p:nvPr>
        </p:nvSpPr>
        <p:spPr/>
        <p:txBody>
          <a:bodyPr/>
          <a:lstStyle/>
          <a:p>
            <a:r>
              <a:rPr lang="en-US"/>
              <a:t>Goals</a:t>
            </a:r>
          </a:p>
        </p:txBody>
      </p:sp>
      <p:sp>
        <p:nvSpPr>
          <p:cNvPr id="3" name="Content Placeholder 2">
            <a:extLst>
              <a:ext uri="{FF2B5EF4-FFF2-40B4-BE49-F238E27FC236}">
                <a16:creationId xmlns:a16="http://schemas.microsoft.com/office/drawing/2014/main" id="{C303A297-0CFD-743D-9CBF-2CD90823F6DB}"/>
              </a:ext>
            </a:extLst>
          </p:cNvPr>
          <p:cNvSpPr>
            <a:spLocks noGrp="1"/>
          </p:cNvSpPr>
          <p:nvPr>
            <p:ph idx="1"/>
          </p:nvPr>
        </p:nvSpPr>
        <p:spPr>
          <a:xfrm>
            <a:off x="-6216884" y="1787911"/>
            <a:ext cx="24099787" cy="5822024"/>
          </a:xfrm>
        </p:spPr>
        <p:txBody>
          <a:bodyPr vert="horz" lIns="91440" tIns="45720" rIns="91440" bIns="45720" rtlCol="0" anchor="t">
            <a:normAutofit/>
          </a:bodyPr>
          <a:lstStyle/>
          <a:p>
            <a:pPr marL="0" indent="0">
              <a:buNone/>
            </a:pPr>
            <a:r>
              <a:rPr lang="en-US" sz="2000"/>
              <a:t> </a:t>
            </a:r>
            <a:endParaRPr lang="en-US"/>
          </a:p>
        </p:txBody>
      </p:sp>
      <p:graphicFrame>
        <p:nvGraphicFramePr>
          <p:cNvPr id="72" name="Diagram 71">
            <a:extLst>
              <a:ext uri="{FF2B5EF4-FFF2-40B4-BE49-F238E27FC236}">
                <a16:creationId xmlns:a16="http://schemas.microsoft.com/office/drawing/2014/main" id="{BEAAD948-72E4-F0BF-0913-F3853ABFCB5E}"/>
              </a:ext>
            </a:extLst>
          </p:cNvPr>
          <p:cNvGraphicFramePr/>
          <p:nvPr>
            <p:extLst>
              <p:ext uri="{D42A27DB-BD31-4B8C-83A1-F6EECF244321}">
                <p14:modId xmlns:p14="http://schemas.microsoft.com/office/powerpoint/2010/main" val="972909792"/>
              </p:ext>
            </p:extLst>
          </p:nvPr>
        </p:nvGraphicFramePr>
        <p:xfrm>
          <a:off x="-96844" y="924465"/>
          <a:ext cx="12289928" cy="5815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9507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BA981-5550-11CA-839C-C5973829B3BA}"/>
              </a:ext>
            </a:extLst>
          </p:cNvPr>
          <p:cNvSpPr>
            <a:spLocks noGrp="1"/>
          </p:cNvSpPr>
          <p:nvPr>
            <p:ph type="title"/>
          </p:nvPr>
        </p:nvSpPr>
        <p:spPr>
          <a:xfrm>
            <a:off x="841248" y="256032"/>
            <a:ext cx="10506456" cy="1014984"/>
          </a:xfrm>
        </p:spPr>
        <p:txBody>
          <a:bodyPr anchor="b">
            <a:normAutofit/>
          </a:bodyPr>
          <a:lstStyle/>
          <a:p>
            <a:r>
              <a:rPr lang="en-US">
                <a:solidFill>
                  <a:schemeClr val="accent2">
                    <a:lumMod val="49000"/>
                  </a:schemeClr>
                </a:solidFill>
              </a:rPr>
              <a:t>Things We Should Learn Today</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795E959C-5A2F-4414-4DB4-16D58D9BC804}"/>
              </a:ext>
            </a:extLst>
          </p:cNvPr>
          <p:cNvGraphicFramePr>
            <a:graphicFrameLocks noGrp="1"/>
          </p:cNvGraphicFramePr>
          <p:nvPr>
            <p:ph idx="1"/>
            <p:extLst>
              <p:ext uri="{D42A27DB-BD31-4B8C-83A1-F6EECF244321}">
                <p14:modId xmlns:p14="http://schemas.microsoft.com/office/powerpoint/2010/main" val="2260722554"/>
              </p:ext>
            </p:extLst>
          </p:nvPr>
        </p:nvGraphicFramePr>
        <p:xfrm>
          <a:off x="838200" y="2026907"/>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7655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AD6BA9-104D-85EC-82A0-C8C0E9B6C3DA}"/>
              </a:ext>
            </a:extLst>
          </p:cNvPr>
          <p:cNvSpPr>
            <a:spLocks noGrp="1"/>
          </p:cNvSpPr>
          <p:nvPr>
            <p:ph type="title"/>
          </p:nvPr>
        </p:nvSpPr>
        <p:spPr>
          <a:xfrm>
            <a:off x="841246" y="978619"/>
            <a:ext cx="5991244" cy="1106424"/>
          </a:xfrm>
        </p:spPr>
        <p:txBody>
          <a:bodyPr>
            <a:normAutofit/>
          </a:bodyPr>
          <a:lstStyle/>
          <a:p>
            <a:r>
              <a:rPr lang="en-US" sz="3200">
                <a:latin typeface="Berlin Sans FB"/>
              </a:rPr>
              <a:t>What is AI? </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0833F3-8F33-B767-082B-04A60F841F64}"/>
              </a:ext>
            </a:extLst>
          </p:cNvPr>
          <p:cNvSpPr>
            <a:spLocks noGrp="1"/>
          </p:cNvSpPr>
          <p:nvPr>
            <p:ph idx="1"/>
          </p:nvPr>
        </p:nvSpPr>
        <p:spPr>
          <a:xfrm>
            <a:off x="841248" y="2252870"/>
            <a:ext cx="5993892" cy="3560251"/>
          </a:xfrm>
        </p:spPr>
        <p:txBody>
          <a:bodyPr vert="horz" lIns="91440" tIns="45720" rIns="91440" bIns="45720" rtlCol="0" anchor="t">
            <a:noAutofit/>
          </a:bodyPr>
          <a:lstStyle/>
          <a:p>
            <a:r>
              <a:rPr lang="en-US">
                <a:latin typeface="Bernard MT Condensed"/>
                <a:ea typeface="+mn-lt"/>
                <a:cs typeface="+mn-lt"/>
              </a:rPr>
              <a:t>Artificial Intelligence </a:t>
            </a:r>
          </a:p>
          <a:p>
            <a:r>
              <a:rPr lang="en-US">
                <a:latin typeface="Bernard MT Condensed"/>
                <a:ea typeface="+mn-lt"/>
                <a:cs typeface="+mn-lt"/>
              </a:rPr>
              <a:t>a set of technologies that allow computers to perform tasks that typically require human intelligence</a:t>
            </a:r>
            <a:endParaRPr lang="en-US">
              <a:latin typeface="Bernard MT Condensed"/>
            </a:endParaRPr>
          </a:p>
          <a:p>
            <a:r>
              <a:rPr lang="en-US">
                <a:latin typeface="Bernard MT Condensed"/>
                <a:ea typeface="+mn-lt"/>
                <a:cs typeface="+mn-lt"/>
              </a:rPr>
              <a:t>It can get smarter over time by practicing or looking at new information, so it can do things like recognize pictures, talk to us, or help us solve problems.</a:t>
            </a:r>
            <a:endParaRPr lang="en-US">
              <a:latin typeface="Bernard MT Condensed"/>
            </a:endParaRPr>
          </a:p>
          <a:p>
            <a:endParaRPr lang="en-US" sz="1800"/>
          </a:p>
          <a:p>
            <a:endParaRPr lang="en-US" sz="1800"/>
          </a:p>
        </p:txBody>
      </p:sp>
      <p:pic>
        <p:nvPicPr>
          <p:cNvPr id="7" name="Graphic 6" descr="Robot">
            <a:extLst>
              <a:ext uri="{FF2B5EF4-FFF2-40B4-BE49-F238E27FC236}">
                <a16:creationId xmlns:a16="http://schemas.microsoft.com/office/drawing/2014/main" id="{241A0913-A12C-EC2E-33F4-D6BE8C06D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3266767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0ADD-6188-6640-884B-CA0E89F987F1}"/>
              </a:ext>
            </a:extLst>
          </p:cNvPr>
          <p:cNvSpPr>
            <a:spLocks noGrp="1"/>
          </p:cNvSpPr>
          <p:nvPr>
            <p:ph type="title"/>
          </p:nvPr>
        </p:nvSpPr>
        <p:spPr/>
        <p:txBody>
          <a:bodyPr>
            <a:normAutofit/>
          </a:bodyPr>
          <a:lstStyle/>
          <a:p>
            <a:pPr algn="ctr"/>
            <a:r>
              <a:rPr lang="en-US" sz="6000">
                <a:latin typeface="Berlin Sans FB"/>
              </a:rPr>
              <a:t>How AI Learns?</a:t>
            </a:r>
          </a:p>
        </p:txBody>
      </p:sp>
      <p:sp>
        <p:nvSpPr>
          <p:cNvPr id="3" name="Content Placeholder 2">
            <a:extLst>
              <a:ext uri="{FF2B5EF4-FFF2-40B4-BE49-F238E27FC236}">
                <a16:creationId xmlns:a16="http://schemas.microsoft.com/office/drawing/2014/main" id="{FEE0AA54-F228-2A48-3451-B8BF9E1295E3}"/>
              </a:ext>
            </a:extLst>
          </p:cNvPr>
          <p:cNvSpPr>
            <a:spLocks noGrp="1"/>
          </p:cNvSpPr>
          <p:nvPr>
            <p:ph idx="1"/>
          </p:nvPr>
        </p:nvSpPr>
        <p:spPr>
          <a:xfrm>
            <a:off x="-5866" y="3671345"/>
            <a:ext cx="12195334" cy="2155799"/>
          </a:xfrm>
          <a:solidFill>
            <a:schemeClr val="bg1"/>
          </a:solidFill>
        </p:spPr>
        <p:txBody>
          <a:bodyPr vert="horz" lIns="91440" tIns="45720" rIns="91440" bIns="45720" rtlCol="0" anchor="t">
            <a:noAutofit/>
          </a:bodyPr>
          <a:lstStyle/>
          <a:p>
            <a:pPr marL="0" indent="0">
              <a:lnSpc>
                <a:spcPct val="100000"/>
              </a:lnSpc>
              <a:spcBef>
                <a:spcPts val="0"/>
              </a:spcBef>
              <a:buNone/>
            </a:pPr>
            <a:r>
              <a:rPr lang="en-US">
                <a:solidFill>
                  <a:schemeClr val="accent4">
                    <a:lumMod val="49000"/>
                  </a:schemeClr>
                </a:solidFill>
                <a:latin typeface="Bernard MT Condensed"/>
              </a:rPr>
              <a:t>Example Chess Game:</a:t>
            </a:r>
          </a:p>
          <a:p>
            <a:pPr marL="0" indent="0">
              <a:lnSpc>
                <a:spcPct val="100000"/>
              </a:lnSpc>
              <a:spcBef>
                <a:spcPts val="0"/>
              </a:spcBef>
              <a:buNone/>
            </a:pPr>
            <a:r>
              <a:rPr lang="en-US">
                <a:solidFill>
                  <a:schemeClr val="accent4">
                    <a:lumMod val="49000"/>
                  </a:schemeClr>
                </a:solidFill>
                <a:latin typeface="Bernard MT Condensed"/>
                <a:ea typeface="Calibri"/>
                <a:cs typeface="Calibri"/>
              </a:rPr>
              <a:t>1.AI is shown how pieces move in chess and past strategies used to play.</a:t>
            </a:r>
          </a:p>
          <a:p>
            <a:pPr marL="0" indent="0">
              <a:lnSpc>
                <a:spcPct val="100000"/>
              </a:lnSpc>
              <a:spcBef>
                <a:spcPts val="0"/>
              </a:spcBef>
              <a:buNone/>
            </a:pPr>
            <a:r>
              <a:rPr lang="en-US">
                <a:solidFill>
                  <a:schemeClr val="accent4">
                    <a:lumMod val="49000"/>
                  </a:schemeClr>
                </a:solidFill>
                <a:latin typeface="Bernard MT Condensed"/>
                <a:ea typeface="Calibri"/>
                <a:cs typeface="Calibri"/>
              </a:rPr>
              <a:t>2.Recognizes which strategies most often lead to victory based on opponents move </a:t>
            </a:r>
          </a:p>
          <a:p>
            <a:pPr marL="0" indent="0">
              <a:lnSpc>
                <a:spcPct val="100000"/>
              </a:lnSpc>
              <a:spcBef>
                <a:spcPts val="0"/>
              </a:spcBef>
              <a:buNone/>
            </a:pPr>
            <a:r>
              <a:rPr lang="en-US">
                <a:solidFill>
                  <a:schemeClr val="accent4">
                    <a:lumMod val="49000"/>
                  </a:schemeClr>
                </a:solidFill>
                <a:latin typeface="Bernard MT Condensed"/>
                <a:ea typeface="Calibri"/>
                <a:cs typeface="Calibri"/>
              </a:rPr>
              <a:t>3.AI will predict which next move will lead to victory </a:t>
            </a:r>
          </a:p>
          <a:p>
            <a:pPr marL="0" indent="0">
              <a:lnSpc>
                <a:spcPct val="100000"/>
              </a:lnSpc>
              <a:spcBef>
                <a:spcPts val="0"/>
              </a:spcBef>
              <a:buNone/>
            </a:pPr>
            <a:r>
              <a:rPr lang="en-US">
                <a:solidFill>
                  <a:schemeClr val="accent4">
                    <a:lumMod val="49000"/>
                  </a:schemeClr>
                </a:solidFill>
                <a:latin typeface="Bernard MT Condensed"/>
                <a:ea typeface="Calibri"/>
                <a:cs typeface="Calibri"/>
              </a:rPr>
              <a:t>4.After each game whether it wins or loses feedback is received. Then for the next game a new strategy is implemented. </a:t>
            </a:r>
            <a:endParaRPr lang="en-US">
              <a:solidFill>
                <a:schemeClr val="accent4">
                  <a:lumMod val="49000"/>
                </a:schemeClr>
              </a:solidFill>
              <a:latin typeface="Bernard MT Condensed"/>
            </a:endParaRPr>
          </a:p>
        </p:txBody>
      </p:sp>
      <p:graphicFrame>
        <p:nvGraphicFramePr>
          <p:cNvPr id="27" name="Diagram 26">
            <a:extLst>
              <a:ext uri="{FF2B5EF4-FFF2-40B4-BE49-F238E27FC236}">
                <a16:creationId xmlns:a16="http://schemas.microsoft.com/office/drawing/2014/main" id="{EFBA54DC-AE3D-A5F5-A230-D9459A197A37}"/>
              </a:ext>
            </a:extLst>
          </p:cNvPr>
          <p:cNvGraphicFramePr/>
          <p:nvPr>
            <p:extLst>
              <p:ext uri="{D42A27DB-BD31-4B8C-83A1-F6EECF244321}">
                <p14:modId xmlns:p14="http://schemas.microsoft.com/office/powerpoint/2010/main" val="1812897221"/>
              </p:ext>
            </p:extLst>
          </p:nvPr>
        </p:nvGraphicFramePr>
        <p:xfrm>
          <a:off x="445700" y="1384541"/>
          <a:ext cx="11300604" cy="2277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841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90CD-2A05-2093-5596-2C79C33E3E98}"/>
              </a:ext>
            </a:extLst>
          </p:cNvPr>
          <p:cNvSpPr>
            <a:spLocks noGrp="1"/>
          </p:cNvSpPr>
          <p:nvPr>
            <p:ph type="title"/>
          </p:nvPr>
        </p:nvSpPr>
        <p:spPr/>
        <p:txBody>
          <a:bodyPr>
            <a:normAutofit/>
          </a:bodyPr>
          <a:lstStyle/>
          <a:p>
            <a:pPr algn="ctr"/>
            <a:r>
              <a:rPr lang="en-US" sz="6000">
                <a:latin typeface="Berlin Sans FB"/>
              </a:rPr>
              <a:t>AI Ethics</a:t>
            </a:r>
          </a:p>
        </p:txBody>
      </p:sp>
      <p:graphicFrame>
        <p:nvGraphicFramePr>
          <p:cNvPr id="4" name="Diagram 3">
            <a:extLst>
              <a:ext uri="{FF2B5EF4-FFF2-40B4-BE49-F238E27FC236}">
                <a16:creationId xmlns:a16="http://schemas.microsoft.com/office/drawing/2014/main" id="{C28C70A4-6A09-47E4-7515-D13049C92FFF}"/>
              </a:ext>
            </a:extLst>
          </p:cNvPr>
          <p:cNvGraphicFramePr/>
          <p:nvPr>
            <p:extLst>
              <p:ext uri="{D42A27DB-BD31-4B8C-83A1-F6EECF244321}">
                <p14:modId xmlns:p14="http://schemas.microsoft.com/office/powerpoint/2010/main" val="3026921256"/>
              </p:ext>
            </p:extLst>
          </p:nvPr>
        </p:nvGraphicFramePr>
        <p:xfrm>
          <a:off x="905775" y="1945257"/>
          <a:ext cx="10380450" cy="490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9478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9DE2-4A97-00DD-A7F6-18A8EEDB5A6D}"/>
              </a:ext>
            </a:extLst>
          </p:cNvPr>
          <p:cNvSpPr>
            <a:spLocks noGrp="1"/>
          </p:cNvSpPr>
          <p:nvPr>
            <p:ph type="title"/>
          </p:nvPr>
        </p:nvSpPr>
        <p:spPr/>
        <p:txBody>
          <a:bodyPr>
            <a:normAutofit/>
          </a:bodyPr>
          <a:lstStyle/>
          <a:p>
            <a:pPr algn="ctr"/>
            <a:r>
              <a:rPr lang="en-US" sz="6000">
                <a:latin typeface="Berlin Sans FB"/>
              </a:rPr>
              <a:t>Daily Use of AI</a:t>
            </a:r>
          </a:p>
        </p:txBody>
      </p:sp>
      <p:sp>
        <p:nvSpPr>
          <p:cNvPr id="3" name="Content Placeholder 2">
            <a:extLst>
              <a:ext uri="{FF2B5EF4-FFF2-40B4-BE49-F238E27FC236}">
                <a16:creationId xmlns:a16="http://schemas.microsoft.com/office/drawing/2014/main" id="{D3129472-A317-81B3-E466-8B234D45B370}"/>
              </a:ext>
            </a:extLst>
          </p:cNvPr>
          <p:cNvSpPr>
            <a:spLocks noGrp="1"/>
          </p:cNvSpPr>
          <p:nvPr>
            <p:ph idx="1"/>
          </p:nvPr>
        </p:nvSpPr>
        <p:spPr>
          <a:xfrm flipH="1">
            <a:off x="26279280" y="6676212"/>
            <a:ext cx="456741" cy="387383"/>
          </a:xfrm>
        </p:spPr>
        <p:txBody>
          <a:bodyPr vert="horz" lIns="91440" tIns="45720" rIns="91440" bIns="45720" rtlCol="0" anchor="t">
            <a:normAutofit fontScale="70000" lnSpcReduction="20000"/>
          </a:bodyPr>
          <a:lstStyle/>
          <a:p>
            <a:pPr marL="0" indent="0">
              <a:buNone/>
            </a:pPr>
            <a:endParaRPr lang="en-US" sz="2800">
              <a:latin typeface="Bernard MT Condensed"/>
            </a:endParaRPr>
          </a:p>
        </p:txBody>
      </p:sp>
      <p:graphicFrame>
        <p:nvGraphicFramePr>
          <p:cNvPr id="4" name="Diagram 3">
            <a:extLst>
              <a:ext uri="{FF2B5EF4-FFF2-40B4-BE49-F238E27FC236}">
                <a16:creationId xmlns:a16="http://schemas.microsoft.com/office/drawing/2014/main" id="{65DFAAD5-115F-F9A0-2102-5CCAF8B1F652}"/>
              </a:ext>
            </a:extLst>
          </p:cNvPr>
          <p:cNvGraphicFramePr/>
          <p:nvPr>
            <p:extLst>
              <p:ext uri="{D42A27DB-BD31-4B8C-83A1-F6EECF244321}">
                <p14:modId xmlns:p14="http://schemas.microsoft.com/office/powerpoint/2010/main" val="1949878548"/>
              </p:ext>
            </p:extLst>
          </p:nvPr>
        </p:nvGraphicFramePr>
        <p:xfrm>
          <a:off x="992038" y="1398917"/>
          <a:ext cx="10423584" cy="5023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582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p!!Rectangle">
            <a:extLst>
              <a:ext uri="{FF2B5EF4-FFF2-40B4-BE49-F238E27FC236}">
                <a16:creationId xmlns:a16="http://schemas.microsoft.com/office/drawing/2014/main" id="{E0B3B37B-5EEE-4DC4-802A-66F9A2C94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rawing of a castle&#10;&#10;AI-generated content may be incorrect.">
            <a:extLst>
              <a:ext uri="{FF2B5EF4-FFF2-40B4-BE49-F238E27FC236}">
                <a16:creationId xmlns:a16="http://schemas.microsoft.com/office/drawing/2014/main" id="{04107ABA-4E28-225E-1971-D32232671272}"/>
              </a:ext>
            </a:extLst>
          </p:cNvPr>
          <p:cNvPicPr>
            <a:picLocks noChangeAspect="1"/>
          </p:cNvPicPr>
          <p:nvPr/>
        </p:nvPicPr>
        <p:blipFill>
          <a:blip r:embed="rId2"/>
          <a:srcRect t="1747"/>
          <a:stretch/>
        </p:blipFill>
        <p:spPr>
          <a:xfrm>
            <a:off x="20" y="10"/>
            <a:ext cx="12191980" cy="6857990"/>
          </a:xfrm>
          <a:prstGeom prst="rect">
            <a:avLst/>
          </a:prstGeom>
        </p:spPr>
      </p:pic>
      <p:sp useBgFill="1">
        <p:nvSpPr>
          <p:cNvPr id="17" name="m!!text rectangle">
            <a:extLst>
              <a:ext uri="{FF2B5EF4-FFF2-40B4-BE49-F238E27FC236}">
                <a16:creationId xmlns:a16="http://schemas.microsoft.com/office/drawing/2014/main" id="{494CEDA0-FD8E-491B-8792-69F93BDA3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0079" y="633619"/>
            <a:ext cx="4279383" cy="5495925"/>
          </a:xfrm>
          <a:prstGeom prst="rect">
            <a:avLst/>
          </a:prstGeom>
          <a:ln w="9525">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67FA57-4D77-F088-592E-DD671B84F154}"/>
              </a:ext>
            </a:extLst>
          </p:cNvPr>
          <p:cNvSpPr>
            <a:spLocks noGrp="1"/>
          </p:cNvSpPr>
          <p:nvPr>
            <p:ph type="title"/>
          </p:nvPr>
        </p:nvSpPr>
        <p:spPr>
          <a:xfrm>
            <a:off x="7673449" y="980368"/>
            <a:ext cx="3666744" cy="1106424"/>
          </a:xfrm>
        </p:spPr>
        <p:txBody>
          <a:bodyPr>
            <a:normAutofit/>
          </a:bodyPr>
          <a:lstStyle/>
          <a:p>
            <a:r>
              <a:rPr lang="en-US" sz="2600">
                <a:latin typeface="Berlin Sans FB"/>
              </a:rPr>
              <a:t>AI in Artify  </a:t>
            </a:r>
            <a:endParaRPr lang="en-US" sz="2600"/>
          </a:p>
        </p:txBody>
      </p:sp>
      <p:sp>
        <p:nvSpPr>
          <p:cNvPr id="18" name="m!!accent">
            <a:extLst>
              <a:ext uri="{FF2B5EF4-FFF2-40B4-BE49-F238E27FC236}">
                <a16:creationId xmlns:a16="http://schemas.microsoft.com/office/drawing/2014/main" id="{0FD3EBBB-DFE8-4525-B1BF-BE7BBC8DF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071" y="116128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9362A14-6FB8-4FFC-AAA0-2E5AFF8A8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1577" y="2113280"/>
            <a:ext cx="3502152"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92391F3-1F5C-525A-EFEF-F29FFA432C14}"/>
              </a:ext>
            </a:extLst>
          </p:cNvPr>
          <p:cNvSpPr>
            <a:spLocks noGrp="1"/>
          </p:cNvSpPr>
          <p:nvPr>
            <p:ph idx="1"/>
          </p:nvPr>
        </p:nvSpPr>
        <p:spPr>
          <a:xfrm>
            <a:off x="7673449" y="2354199"/>
            <a:ext cx="3666744" cy="3461331"/>
          </a:xfrm>
        </p:spPr>
        <p:txBody>
          <a:bodyPr vert="horz" lIns="91440" tIns="45720" rIns="91440" bIns="45720" rtlCol="0" anchor="t">
            <a:normAutofit/>
          </a:bodyPr>
          <a:lstStyle/>
          <a:p>
            <a:pPr marL="0" indent="0">
              <a:buNone/>
            </a:pPr>
            <a:r>
              <a:rPr lang="en-US" sz="3200">
                <a:latin typeface="Bernard MT Condensed"/>
              </a:rPr>
              <a:t>Implemented to allow participants to use their creativity to produce their desired templates. </a:t>
            </a:r>
          </a:p>
          <a:p>
            <a:pPr marL="0" indent="0">
              <a:buNone/>
            </a:pPr>
            <a:endParaRPr lang="en-US" sz="1800"/>
          </a:p>
        </p:txBody>
      </p:sp>
    </p:spTree>
    <p:extLst>
      <p:ext uri="{BB962C8B-B14F-4D97-AF65-F5344CB8AC3E}">
        <p14:creationId xmlns:p14="http://schemas.microsoft.com/office/powerpoint/2010/main" val="1098997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1</Notes>
  <HiddenSlides>3</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AccentBoxVTI</vt:lpstr>
      <vt:lpstr>Artify AI</vt:lpstr>
      <vt:lpstr>What is TAP?</vt:lpstr>
      <vt:lpstr>Goals</vt:lpstr>
      <vt:lpstr>Things We Should Learn Today</vt:lpstr>
      <vt:lpstr>What is AI? </vt:lpstr>
      <vt:lpstr>How AI Learns?</vt:lpstr>
      <vt:lpstr>AI Ethics</vt:lpstr>
      <vt:lpstr>Daily Use of AI</vt:lpstr>
      <vt:lpstr>AI in Artify  </vt:lpstr>
      <vt:lpstr>Programming </vt:lpstr>
      <vt:lpstr>Coding in Artify </vt:lpstr>
      <vt:lpstr>RBG </vt:lpstr>
      <vt:lpstr>Basic Functions We Used </vt:lpstr>
      <vt:lpstr>Continued.</vt:lpstr>
      <vt:lpstr>Continued.</vt:lpstr>
      <vt:lpstr>PowerPoint Presentation</vt:lpstr>
      <vt:lpstr>Trivia</vt:lpstr>
      <vt:lpstr>Trivia</vt:lpstr>
      <vt:lpstr>Trivia</vt:lpstr>
      <vt:lpstr>Trivia</vt:lpstr>
      <vt:lpstr>Coloring Book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7</cp:revision>
  <dcterms:created xsi:type="dcterms:W3CDTF">2025-01-28T17:43:09Z</dcterms:created>
  <dcterms:modified xsi:type="dcterms:W3CDTF">2025-02-27T18:51:36Z</dcterms:modified>
</cp:coreProperties>
</file>